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0" r:id="rId3"/>
    <p:sldId id="261" r:id="rId4"/>
    <p:sldId id="259" r:id="rId5"/>
    <p:sldId id="268" r:id="rId6"/>
    <p:sldId id="267" r:id="rId7"/>
    <p:sldId id="266" r:id="rId8"/>
    <p:sldId id="265" r:id="rId9"/>
    <p:sldId id="264" r:id="rId10"/>
    <p:sldId id="263" r:id="rId11"/>
    <p:sldId id="274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00CC"/>
    <a:srgbClr val="FF3300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1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wmf"/><Relationship Id="rId7" Type="http://schemas.openxmlformats.org/officeDocument/2006/relationships/image" Target="../media/image18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17.jpeg"/><Relationship Id="rId10" Type="http://schemas.openxmlformats.org/officeDocument/2006/relationships/image" Target="../media/image20.jpeg"/><Relationship Id="rId4" Type="http://schemas.openxmlformats.org/officeDocument/2006/relationships/image" Target="../media/image16.jpeg"/><Relationship Id="rId9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7171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7173" name="Picture 7172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4" name="Picture 7173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5" name="Picture 7174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6" name="Picture 7175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178" name="Rectangles 7177" descr="Kết quả hình ảnh cho tranh vẽ bốn mùa lớp 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7182" name="Group 7181"/>
          <p:cNvGrpSpPr/>
          <p:nvPr/>
        </p:nvGrpSpPr>
        <p:grpSpPr>
          <a:xfrm>
            <a:off x="2895600" y="152400"/>
            <a:ext cx="3505200" cy="1371600"/>
            <a:chOff x="1824" y="144"/>
            <a:chExt cx="2208" cy="864"/>
          </a:xfrm>
        </p:grpSpPr>
        <p:sp>
          <p:nvSpPr>
            <p:cNvPr id="7179" name="Explosion 1 7178"/>
            <p:cNvSpPr/>
            <p:nvPr/>
          </p:nvSpPr>
          <p:spPr>
            <a:xfrm>
              <a:off x="1824" y="144"/>
              <a:ext cx="2208" cy="864"/>
            </a:xfrm>
            <a:prstGeom prst="irregularSeal1">
              <a:avLst/>
            </a:prstGeom>
            <a:solidFill>
              <a:srgbClr val="0000FF"/>
            </a:solidFill>
            <a:ln w="5715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Text Box 7179"/>
            <p:cNvSpPr txBox="1"/>
            <p:nvPr/>
          </p:nvSpPr>
          <p:spPr>
            <a:xfrm>
              <a:off x="2304" y="384"/>
              <a:ext cx="14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800" b="1">
                  <a:solidFill>
                    <a:srgbClr val="FFFF66"/>
                  </a:solidFill>
                </a:rPr>
                <a:t>TRÒ CHƠI</a:t>
              </a:r>
            </a:p>
          </p:txBody>
        </p:sp>
      </p:grpSp>
      <p:sp>
        <p:nvSpPr>
          <p:cNvPr id="7183" name="Rectangles 7182"/>
          <p:cNvSpPr/>
          <p:nvPr/>
        </p:nvSpPr>
        <p:spPr>
          <a:xfrm>
            <a:off x="2133600" y="1600200"/>
            <a:ext cx="5257800" cy="533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normAutofit/>
          </a:bodyPr>
          <a:lstStyle/>
          <a:p>
            <a:pPr algn="ctr"/>
            <a:r>
              <a:rPr lang="en-US" sz="3600" spc="-360">
                <a:ln w="12700" cap="flat" cmpd="sng">
                  <a:solidFill>
                    <a:srgbClr val="0000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charset="0"/>
                <a:ea typeface="Impact" panose="020B0806030902050204" charset="0"/>
              </a:rPr>
              <a:t>ĐOÁN MÙA THEO TRANH</a:t>
            </a:r>
          </a:p>
        </p:txBody>
      </p:sp>
      <p:pic>
        <p:nvPicPr>
          <p:cNvPr id="7186" name="Picture 7185" descr="images (4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2438400"/>
            <a:ext cx="4953000" cy="3352800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7187" name="Picture 7186" descr="images (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2438400"/>
            <a:ext cx="4953000" cy="3352800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7188" name="Rectangles 7187"/>
          <p:cNvSpPr/>
          <p:nvPr/>
        </p:nvSpPr>
        <p:spPr>
          <a:xfrm>
            <a:off x="1905000" y="3886200"/>
            <a:ext cx="5943600" cy="762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  <a:normAutofit/>
            <a:scene3d>
              <a:camera prst="legacyPerspectiveBottom">
                <a:rot lat="0" lon="0" rev="0"/>
              </a:camera>
              <a:lightRig rig="legacyFlat3" dir="t"/>
            </a:scene3d>
            <a:sp3d extrusionH="887400" prstMaterial="legacyMatte">
              <a:extrusionClr>
                <a:srgbClr val="FFFF00"/>
              </a:extrusionClr>
            </a:sp3d>
          </a:bodyPr>
          <a:lstStyle/>
          <a:p>
            <a:pPr algn="ctr"/>
            <a:r>
              <a:rPr lang="en-US" sz="3600">
                <a:solidFill>
                  <a:srgbClr val="CC00CC"/>
                </a:solidFill>
                <a:latin typeface="Arial Black" panose="020B0A04020102020204" charset="0"/>
                <a:ea typeface="Arial Black" panose="020B0A04020102020204" charset="0"/>
              </a:rPr>
              <a:t>MÙA XUÂN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1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2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Group 9219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9221" name="Picture 9220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2" name="Picture 9221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3" name="Picture 9222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4" name="Picture 9223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9225" name="Group 9224"/>
          <p:cNvGrpSpPr/>
          <p:nvPr/>
        </p:nvGrpSpPr>
        <p:grpSpPr>
          <a:xfrm>
            <a:off x="2971800" y="304800"/>
            <a:ext cx="3505200" cy="1371600"/>
            <a:chOff x="1824" y="144"/>
            <a:chExt cx="2208" cy="864"/>
          </a:xfrm>
        </p:grpSpPr>
        <p:sp>
          <p:nvSpPr>
            <p:cNvPr id="9226" name="Explosion 1 9225"/>
            <p:cNvSpPr/>
            <p:nvPr/>
          </p:nvSpPr>
          <p:spPr>
            <a:xfrm>
              <a:off x="1824" y="144"/>
              <a:ext cx="2208" cy="864"/>
            </a:xfrm>
            <a:prstGeom prst="irregularSeal1">
              <a:avLst/>
            </a:prstGeom>
            <a:solidFill>
              <a:srgbClr val="0000FF"/>
            </a:solidFill>
            <a:ln w="5715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Text Box 9226"/>
            <p:cNvSpPr txBox="1"/>
            <p:nvPr/>
          </p:nvSpPr>
          <p:spPr>
            <a:xfrm>
              <a:off x="2304" y="384"/>
              <a:ext cx="14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800" b="1">
                  <a:solidFill>
                    <a:srgbClr val="FFFF66"/>
                  </a:solidFill>
                </a:rPr>
                <a:t>TRÒ CHƠI</a:t>
              </a:r>
            </a:p>
          </p:txBody>
        </p:sp>
      </p:grpSp>
      <p:sp>
        <p:nvSpPr>
          <p:cNvPr id="9228" name="Rectangles 9227"/>
          <p:cNvSpPr/>
          <p:nvPr/>
        </p:nvSpPr>
        <p:spPr>
          <a:xfrm>
            <a:off x="1981200" y="1752600"/>
            <a:ext cx="5257800" cy="533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normAutofit/>
          </a:bodyPr>
          <a:lstStyle/>
          <a:p>
            <a:pPr algn="ctr"/>
            <a:r>
              <a:rPr lang="en-US" sz="3600" spc="-360">
                <a:ln w="12700" cap="flat" cmpd="sng">
                  <a:solidFill>
                    <a:srgbClr val="0000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charset="0"/>
                <a:ea typeface="Impact" panose="020B0806030902050204" charset="0"/>
              </a:rPr>
              <a:t>ĐOÁN MÙA THEO TRANH</a:t>
            </a:r>
          </a:p>
        </p:txBody>
      </p:sp>
      <p:pic>
        <p:nvPicPr>
          <p:cNvPr id="9229" name="Picture 9228" descr="tranh-tet-trung-thu(5)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667000"/>
            <a:ext cx="4953000" cy="3352800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9230" name="Picture 9229" descr="tải xuống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2678113"/>
            <a:ext cx="5105400" cy="3341687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9231" name="Rectangles 9230"/>
          <p:cNvSpPr/>
          <p:nvPr/>
        </p:nvSpPr>
        <p:spPr>
          <a:xfrm>
            <a:off x="1676400" y="3962400"/>
            <a:ext cx="6096000" cy="762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  <a:normAutofit/>
            <a:scene3d>
              <a:camera prst="legacyPerspectiveBottom">
                <a:rot lat="0" lon="0" rev="0"/>
              </a:camera>
              <a:lightRig rig="legacyFlat3" dir="t"/>
            </a:scene3d>
            <a:sp3d extrusionH="887400" prstMaterial="legacyMatte">
              <a:extrusionClr>
                <a:srgbClr val="FFFF00"/>
              </a:extrusionClr>
            </a:sp3d>
          </a:bodyPr>
          <a:lstStyle/>
          <a:p>
            <a:pPr algn="ctr"/>
            <a:r>
              <a:rPr lang="en-US" sz="3600">
                <a:solidFill>
                  <a:srgbClr val="CC00CC"/>
                </a:solidFill>
                <a:latin typeface="Arial Black" panose="020B0A04020102020204" charset="0"/>
                <a:ea typeface="Arial Black" panose="020B0A04020102020204" charset="0"/>
              </a:rPr>
              <a:t>MÙA THU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Group 10243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0245" name="Picture 10244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6" name="Picture 10245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7" name="Picture 10246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8" name="Picture 10247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0249" name="Group 10248"/>
          <p:cNvGrpSpPr/>
          <p:nvPr/>
        </p:nvGrpSpPr>
        <p:grpSpPr>
          <a:xfrm>
            <a:off x="3124200" y="457200"/>
            <a:ext cx="3505200" cy="1371600"/>
            <a:chOff x="1824" y="144"/>
            <a:chExt cx="2208" cy="864"/>
          </a:xfrm>
        </p:grpSpPr>
        <p:sp>
          <p:nvSpPr>
            <p:cNvPr id="10250" name="Explosion 1 10249"/>
            <p:cNvSpPr/>
            <p:nvPr/>
          </p:nvSpPr>
          <p:spPr>
            <a:xfrm>
              <a:off x="1824" y="144"/>
              <a:ext cx="2208" cy="864"/>
            </a:xfrm>
            <a:prstGeom prst="irregularSeal1">
              <a:avLst/>
            </a:prstGeom>
            <a:solidFill>
              <a:srgbClr val="0000FF"/>
            </a:solidFill>
            <a:ln w="5715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Text Box 10250"/>
            <p:cNvSpPr txBox="1"/>
            <p:nvPr/>
          </p:nvSpPr>
          <p:spPr>
            <a:xfrm>
              <a:off x="2304" y="384"/>
              <a:ext cx="14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800" b="1">
                  <a:solidFill>
                    <a:srgbClr val="FFFF66"/>
                  </a:solidFill>
                </a:rPr>
                <a:t>TRÒ CHƠI</a:t>
              </a:r>
            </a:p>
          </p:txBody>
        </p:sp>
      </p:grpSp>
      <p:sp>
        <p:nvSpPr>
          <p:cNvPr id="10252" name="Rectangles 10251"/>
          <p:cNvSpPr/>
          <p:nvPr/>
        </p:nvSpPr>
        <p:spPr>
          <a:xfrm>
            <a:off x="1981200" y="1905000"/>
            <a:ext cx="5257800" cy="533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normAutofit/>
          </a:bodyPr>
          <a:lstStyle/>
          <a:p>
            <a:pPr algn="ctr"/>
            <a:r>
              <a:rPr lang="en-US" sz="3600" spc="-360">
                <a:ln w="12700" cap="flat" cmpd="sng">
                  <a:solidFill>
                    <a:srgbClr val="0000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charset="0"/>
                <a:ea typeface="Impact" panose="020B0806030902050204" charset="0"/>
              </a:rPr>
              <a:t>ĐOÁN MÙA THEO TRANH</a:t>
            </a:r>
          </a:p>
        </p:txBody>
      </p:sp>
      <p:pic>
        <p:nvPicPr>
          <p:cNvPr id="10253" name="Picture 10252" descr="image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2713038"/>
            <a:ext cx="5257800" cy="3230562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0254" name="Picture 10253" descr="images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2743200"/>
            <a:ext cx="5257800" cy="3200400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0255" name="Rectangles 10254"/>
          <p:cNvSpPr/>
          <p:nvPr/>
        </p:nvSpPr>
        <p:spPr>
          <a:xfrm>
            <a:off x="1524000" y="4191000"/>
            <a:ext cx="6400800" cy="762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  <a:normAutofit/>
            <a:scene3d>
              <a:camera prst="legacyPerspectiveBottom">
                <a:rot lat="0" lon="0" rev="0"/>
              </a:camera>
              <a:lightRig rig="legacyFlat3" dir="t"/>
            </a:scene3d>
            <a:sp3d extrusionH="887400" prstMaterial="legacyMatte">
              <a:extrusionClr>
                <a:srgbClr val="FFFF00"/>
              </a:extrusionClr>
            </a:sp3d>
          </a:bodyPr>
          <a:lstStyle/>
          <a:p>
            <a:pPr algn="ctr"/>
            <a:r>
              <a:rPr lang="en-US" sz="3600">
                <a:solidFill>
                  <a:srgbClr val="CC00CC"/>
                </a:solidFill>
                <a:latin typeface="Arial Black" panose="020B0A04020102020204" charset="0"/>
                <a:ea typeface="Arial Black" panose="020B0A04020102020204" charset="0"/>
              </a:rPr>
              <a:t>MÙA HÈ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0" name="Group 8199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8201" name="Picture 8200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Picture 8201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3" name="Picture 8202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4" name="Picture 8203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205" name="Text Box 8204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8207" name="Text Box 8206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8209" name="Group 8208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8206" name="Text Box 8205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8208" name="Text Box 8207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grpSp>
        <p:nvGrpSpPr>
          <p:cNvPr id="8213" name="Group 8212"/>
          <p:cNvGrpSpPr/>
          <p:nvPr/>
        </p:nvGrpSpPr>
        <p:grpSpPr>
          <a:xfrm>
            <a:off x="685800" y="1447800"/>
            <a:ext cx="8229600" cy="2209800"/>
            <a:chOff x="432" y="912"/>
            <a:chExt cx="5184" cy="1392"/>
          </a:xfrm>
        </p:grpSpPr>
        <p:sp>
          <p:nvSpPr>
            <p:cNvPr id="8210" name="Text Box 8209"/>
            <p:cNvSpPr txBox="1"/>
            <p:nvPr/>
          </p:nvSpPr>
          <p:spPr>
            <a:xfrm>
              <a:off x="432" y="912"/>
              <a:ext cx="192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>
                  <a:sym typeface="Wingdings" panose="05000000000000000000" pitchFamily="2" charset="2"/>
                </a:rPr>
                <a:t> </a:t>
              </a:r>
              <a:r>
                <a:t>MỤC TIÊU BÀI HỌC : </a:t>
              </a:r>
            </a:p>
          </p:txBody>
        </p:sp>
        <p:sp>
          <p:nvSpPr>
            <p:cNvPr id="8211" name="Text Box 8210"/>
            <p:cNvSpPr txBox="1"/>
            <p:nvPr/>
          </p:nvSpPr>
          <p:spPr>
            <a:xfrm>
              <a:off x="624" y="1207"/>
              <a:ext cx="4992" cy="10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har char="-"/>
              </a:pP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Nêu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được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đặc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điểm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của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mùa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trong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năm</a:t>
              </a:r>
              <a:r>
                <a:rPr>
                  <a:solidFill>
                    <a:srgbClr val="0000FF"/>
                  </a:solidFill>
                </a:rPr>
                <a:t> ( </a:t>
              </a:r>
              <a:r>
                <a:rPr err="1">
                  <a:solidFill>
                    <a:srgbClr val="0000FF"/>
                  </a:solidFill>
                </a:rPr>
                <a:t>xuân</a:t>
              </a:r>
              <a:r>
                <a:rPr>
                  <a:solidFill>
                    <a:srgbClr val="0000FF"/>
                  </a:solidFill>
                </a:rPr>
                <a:t>. </a:t>
              </a:r>
              <a:r>
                <a:rPr err="1">
                  <a:solidFill>
                    <a:srgbClr val="0000FF"/>
                  </a:solidFill>
                </a:rPr>
                <a:t>hạ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thu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đông</a:t>
              </a:r>
              <a:r>
                <a:rPr>
                  <a:solidFill>
                    <a:srgbClr val="0000FF"/>
                  </a:solidFill>
                </a:rPr>
                <a:t>)</a:t>
              </a:r>
            </a:p>
            <a:p>
              <a:pPr>
                <a:spcBef>
                  <a:spcPct val="50000"/>
                </a:spcBef>
                <a:buChar char="-"/>
              </a:pP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Bước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đầu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biết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sử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dụng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màu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nóng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màu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lạnh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và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vẽ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được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bức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tranh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mùa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trong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năm</a:t>
              </a:r>
              <a:r>
                <a:rPr>
                  <a:solidFill>
                    <a:srgbClr val="0000FF"/>
                  </a:solidFill>
                </a:rPr>
                <a:t>.</a:t>
              </a:r>
            </a:p>
            <a:p>
              <a:pPr>
                <a:spcBef>
                  <a:spcPct val="50000"/>
                </a:spcBef>
                <a:buChar char="-"/>
              </a:pP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Giới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thiệu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nhận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xét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và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nêu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được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cảm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nhận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về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sản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phẩm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của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nhóm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mình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nhóm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bạn</a:t>
              </a:r>
              <a:r>
                <a:rPr>
                  <a:solidFill>
                    <a:srgbClr val="0000FF"/>
                  </a:solidFill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7409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7411" name="Picture 17410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2" name="Picture 17411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3" name="Picture 17412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4" name="Picture 17413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415" name="Text Box 17414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17416" name="Text Box 17415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17417" name="Group 17416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7418" name="Text Box 17417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7419" name="Text Box 17418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17420" name="Text Box 17419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sp>
        <p:nvSpPr>
          <p:cNvPr id="17421" name="Text Box 17420"/>
          <p:cNvSpPr txBox="1"/>
          <p:nvPr/>
        </p:nvSpPr>
        <p:spPr>
          <a:xfrm>
            <a:off x="762000" y="1752600"/>
            <a:ext cx="2362200" cy="376238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NHÓM</a:t>
            </a:r>
          </a:p>
        </p:txBody>
      </p:sp>
      <p:sp>
        <p:nvSpPr>
          <p:cNvPr id="17422" name="Text Box 17421"/>
          <p:cNvSpPr txBox="1"/>
          <p:nvPr/>
        </p:nvSpPr>
        <p:spPr>
          <a:xfrm>
            <a:off x="3733800" y="1752600"/>
            <a:ext cx="3810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err="1">
                <a:solidFill>
                  <a:srgbClr val="0000FF"/>
                </a:solidFill>
              </a:rPr>
              <a:t>Quan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sát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ảnh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và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trả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thảo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luận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7428" name="Text Box 17427"/>
          <p:cNvSpPr txBox="1"/>
          <p:nvPr/>
        </p:nvSpPr>
        <p:spPr>
          <a:xfrm>
            <a:off x="7070725" y="2093913"/>
            <a:ext cx="1841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endParaRPr/>
          </a:p>
        </p:txBody>
      </p:sp>
      <p:grpSp>
        <p:nvGrpSpPr>
          <p:cNvPr id="17435" name="Group 17434"/>
          <p:cNvGrpSpPr/>
          <p:nvPr/>
        </p:nvGrpSpPr>
        <p:grpSpPr>
          <a:xfrm>
            <a:off x="838200" y="2362200"/>
            <a:ext cx="2133600" cy="1905000"/>
            <a:chOff x="528" y="1488"/>
            <a:chExt cx="1344" cy="1200"/>
          </a:xfrm>
        </p:grpSpPr>
        <p:pic>
          <p:nvPicPr>
            <p:cNvPr id="17423" name="Picture 17422" descr="IMG_20191118_0916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" y="1488"/>
              <a:ext cx="1344" cy="9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30" name="Text Box 17429"/>
            <p:cNvSpPr txBox="1"/>
            <p:nvPr/>
          </p:nvSpPr>
          <p:spPr>
            <a:xfrm>
              <a:off x="1152" y="2457"/>
              <a:ext cx="4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t>1</a:t>
              </a:r>
            </a:p>
          </p:txBody>
        </p:sp>
      </p:grpSp>
      <p:grpSp>
        <p:nvGrpSpPr>
          <p:cNvPr id="17436" name="Group 17435"/>
          <p:cNvGrpSpPr/>
          <p:nvPr/>
        </p:nvGrpSpPr>
        <p:grpSpPr>
          <a:xfrm>
            <a:off x="3352800" y="2362200"/>
            <a:ext cx="2057400" cy="1890713"/>
            <a:chOff x="2112" y="1488"/>
            <a:chExt cx="1296" cy="1191"/>
          </a:xfrm>
        </p:grpSpPr>
        <p:pic>
          <p:nvPicPr>
            <p:cNvPr id="17424" name="Picture 17423" descr="IMG_20191118_0917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2" y="1488"/>
              <a:ext cx="1296" cy="95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31" name="Text Box 17430"/>
            <p:cNvSpPr txBox="1"/>
            <p:nvPr/>
          </p:nvSpPr>
          <p:spPr>
            <a:xfrm>
              <a:off x="2688" y="2448"/>
              <a:ext cx="4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t>2</a:t>
              </a:r>
            </a:p>
          </p:txBody>
        </p:sp>
      </p:grpSp>
      <p:grpSp>
        <p:nvGrpSpPr>
          <p:cNvPr id="17437" name="Group 17436"/>
          <p:cNvGrpSpPr/>
          <p:nvPr/>
        </p:nvGrpSpPr>
        <p:grpSpPr>
          <a:xfrm>
            <a:off x="838200" y="4419600"/>
            <a:ext cx="2133600" cy="1890713"/>
            <a:chOff x="528" y="2784"/>
            <a:chExt cx="1344" cy="1191"/>
          </a:xfrm>
        </p:grpSpPr>
        <p:pic>
          <p:nvPicPr>
            <p:cNvPr id="17425" name="Picture 17424" descr="IMG_20191118_0917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8" y="2784"/>
              <a:ext cx="1344" cy="96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32" name="Text Box 17431"/>
            <p:cNvSpPr txBox="1"/>
            <p:nvPr/>
          </p:nvSpPr>
          <p:spPr>
            <a:xfrm>
              <a:off x="1104" y="3744"/>
              <a:ext cx="4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t>3</a:t>
              </a:r>
            </a:p>
          </p:txBody>
        </p:sp>
      </p:grpSp>
      <p:sp>
        <p:nvSpPr>
          <p:cNvPr id="17434" name="Text Box 17433"/>
          <p:cNvSpPr txBox="1"/>
          <p:nvPr/>
        </p:nvSpPr>
        <p:spPr>
          <a:xfrm>
            <a:off x="5867400" y="2362200"/>
            <a:ext cx="3048000" cy="3252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err="1">
                <a:solidFill>
                  <a:srgbClr val="0000FF"/>
                </a:solidFill>
              </a:rPr>
              <a:t>Câu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hỏi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thảo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luận</a:t>
            </a:r>
            <a:r>
              <a:rPr>
                <a:solidFill>
                  <a:srgbClr val="0000FF"/>
                </a:solidFill>
              </a:rPr>
              <a:t> :</a:t>
            </a:r>
          </a:p>
          <a:p>
            <a:pPr>
              <a:spcBef>
                <a:spcPct val="50000"/>
              </a:spcBef>
              <a:buChar char="-"/>
            </a:pP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Em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nhận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ra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những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nào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trong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các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bức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ảnh</a:t>
            </a:r>
            <a:r>
              <a:rPr>
                <a:solidFill>
                  <a:srgbClr val="0000FF"/>
                </a:solidFill>
              </a:rPr>
              <a:t>? </a:t>
            </a:r>
            <a:r>
              <a:rPr err="1">
                <a:solidFill>
                  <a:srgbClr val="0000FF"/>
                </a:solidFill>
              </a:rPr>
              <a:t>Vì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sao</a:t>
            </a:r>
            <a:r>
              <a:rPr>
                <a:solidFill>
                  <a:srgbClr val="0000FF"/>
                </a:solidFill>
              </a:rPr>
              <a:t> ?</a:t>
            </a:r>
          </a:p>
          <a:p>
            <a:pPr>
              <a:spcBef>
                <a:spcPct val="50000"/>
              </a:spcBef>
              <a:buChar char="-"/>
            </a:pP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Mõi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có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những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đặc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trưng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gì</a:t>
            </a:r>
            <a:r>
              <a:rPr>
                <a:solidFill>
                  <a:srgbClr val="0000FF"/>
                </a:solidFill>
              </a:rPr>
              <a:t> ?( </a:t>
            </a:r>
            <a:r>
              <a:rPr err="1">
                <a:solidFill>
                  <a:srgbClr val="0000FF"/>
                </a:solidFill>
              </a:rPr>
              <a:t>Về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tiết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cây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cối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hoạt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động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của</a:t>
            </a:r>
            <a:r>
              <a:rPr>
                <a:solidFill>
                  <a:srgbClr val="0000FF"/>
                </a:solidFill>
              </a:rPr>
              <a:t> con </a:t>
            </a:r>
            <a:r>
              <a:rPr err="1">
                <a:solidFill>
                  <a:srgbClr val="0000FF"/>
                </a:solidFill>
              </a:rPr>
              <a:t>người</a:t>
            </a:r>
            <a:r>
              <a:rPr>
                <a:solidFill>
                  <a:srgbClr val="0000FF"/>
                </a:solidFill>
              </a:rPr>
              <a:t>…)</a:t>
            </a:r>
          </a:p>
          <a:p>
            <a:pPr>
              <a:spcBef>
                <a:spcPct val="50000"/>
              </a:spcBef>
              <a:buChar char="-"/>
            </a:pP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Em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thích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nhất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nào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trong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năm</a:t>
            </a:r>
            <a:r>
              <a:rPr>
                <a:solidFill>
                  <a:srgbClr val="0000FF"/>
                </a:solidFill>
              </a:rPr>
              <a:t> ?</a:t>
            </a:r>
          </a:p>
        </p:txBody>
      </p:sp>
      <p:grpSp>
        <p:nvGrpSpPr>
          <p:cNvPr id="17440" name="Group 17439"/>
          <p:cNvGrpSpPr/>
          <p:nvPr/>
        </p:nvGrpSpPr>
        <p:grpSpPr>
          <a:xfrm>
            <a:off x="2667000" y="4419600"/>
            <a:ext cx="2743200" cy="2195513"/>
            <a:chOff x="1680" y="2784"/>
            <a:chExt cx="1728" cy="1383"/>
          </a:xfrm>
        </p:grpSpPr>
        <p:grpSp>
          <p:nvGrpSpPr>
            <p:cNvPr id="17438" name="Group 17437"/>
            <p:cNvGrpSpPr/>
            <p:nvPr/>
          </p:nvGrpSpPr>
          <p:grpSpPr>
            <a:xfrm>
              <a:off x="2112" y="2784"/>
              <a:ext cx="1296" cy="1191"/>
              <a:chOff x="2112" y="2784"/>
              <a:chExt cx="1296" cy="1191"/>
            </a:xfrm>
          </p:grpSpPr>
          <p:pic>
            <p:nvPicPr>
              <p:cNvPr id="17426" name="Picture 17425" descr="IMG_20191118_09173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12" y="2784"/>
                <a:ext cx="1296" cy="94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33" name="Text Box 17432"/>
              <p:cNvSpPr txBox="1"/>
              <p:nvPr/>
            </p:nvSpPr>
            <p:spPr>
              <a:xfrm>
                <a:off x="2688" y="3744"/>
                <a:ext cx="48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t>4</a:t>
                </a:r>
              </a:p>
            </p:txBody>
          </p:sp>
        </p:grpSp>
        <p:sp>
          <p:nvSpPr>
            <p:cNvPr id="17439" name="Text Box 17438"/>
            <p:cNvSpPr txBox="1"/>
            <p:nvPr/>
          </p:nvSpPr>
          <p:spPr>
            <a:xfrm>
              <a:off x="1680" y="3936"/>
              <a:ext cx="9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err="1"/>
                <a:t>Hình</a:t>
              </a:r>
              <a:r>
                <a:t> 6.1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0" grpId="0"/>
      <p:bldP spid="17421" grpId="0" animBg="1"/>
      <p:bldP spid="17422" grpId="0"/>
      <p:bldP spid="174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16385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6387" name="Picture 16386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88" name="Picture 16387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89" name="Picture 16388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0" name="Picture 16389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6391" name="Text Box 16390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16392" name="Text Box 16391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16393" name="Group 16392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6394" name="Text Box 16393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6395" name="Text Box 16394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16411" name="Text Box 16410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sp>
        <p:nvSpPr>
          <p:cNvPr id="16412" name="Text Box 16411"/>
          <p:cNvSpPr txBox="1"/>
          <p:nvPr/>
        </p:nvSpPr>
        <p:spPr>
          <a:xfrm>
            <a:off x="762000" y="1752600"/>
            <a:ext cx="2362200" cy="376238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NHÓM</a:t>
            </a:r>
          </a:p>
        </p:txBody>
      </p:sp>
      <p:sp>
        <p:nvSpPr>
          <p:cNvPr id="16413" name="Text Box 16412"/>
          <p:cNvSpPr txBox="1"/>
          <p:nvPr/>
        </p:nvSpPr>
        <p:spPr>
          <a:xfrm>
            <a:off x="3733800" y="1752600"/>
            <a:ext cx="3810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err="1">
                <a:solidFill>
                  <a:srgbClr val="0000FF"/>
                </a:solidFill>
              </a:rPr>
              <a:t>Quan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sát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ảnh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và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trả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thảo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luận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6415" name="Horizontal Scroll 16414"/>
          <p:cNvSpPr/>
          <p:nvPr/>
        </p:nvSpPr>
        <p:spPr>
          <a:xfrm>
            <a:off x="1066800" y="1676400"/>
            <a:ext cx="7391400" cy="48768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127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6" name="Text Box 16415"/>
          <p:cNvSpPr txBox="1"/>
          <p:nvPr/>
        </p:nvSpPr>
        <p:spPr>
          <a:xfrm>
            <a:off x="1676400" y="2438400"/>
            <a:ext cx="6553200" cy="3390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err="1">
                <a:solidFill>
                  <a:srgbClr val="0000FF"/>
                </a:solidFill>
              </a:rPr>
              <a:t>Nước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có</a:t>
            </a:r>
            <a:r>
              <a:rPr>
                <a:solidFill>
                  <a:srgbClr val="0000FF"/>
                </a:solidFill>
              </a:rPr>
              <a:t> 4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xuân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hạ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thu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và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đông</a:t>
            </a:r>
            <a:r>
              <a:rPr>
                <a:solidFill>
                  <a:srgbClr val="0000FF"/>
                </a:solidFill>
              </a:rPr>
              <a:t>. </a:t>
            </a:r>
            <a:r>
              <a:rPr err="1">
                <a:solidFill>
                  <a:srgbClr val="0000FF"/>
                </a:solidFill>
              </a:rPr>
              <a:t>Mỗi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đều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có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những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đặc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trưng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riêng</a:t>
            </a:r>
            <a:r>
              <a:rPr>
                <a:solidFill>
                  <a:srgbClr val="0000FF"/>
                </a:solidFill>
              </a:rPr>
              <a:t> : </a:t>
            </a:r>
          </a:p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+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xuân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tiết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ấm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áp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cây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cối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đâm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chồi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nảy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lộc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mọi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người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đều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vui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vẻ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đón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xuân</a:t>
            </a:r>
            <a:r>
              <a:rPr>
                <a:solidFill>
                  <a:srgbClr val="0000FF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+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hạ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tiết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nóng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bức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cây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cối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xanh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tươi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mọi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người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thường</a:t>
            </a:r>
            <a:r>
              <a:rPr>
                <a:solidFill>
                  <a:srgbClr val="0000FF"/>
                </a:solidFill>
              </a:rPr>
              <a:t> hay </a:t>
            </a:r>
            <a:r>
              <a:rPr err="1">
                <a:solidFill>
                  <a:srgbClr val="0000FF"/>
                </a:solidFill>
              </a:rPr>
              <a:t>đi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nghỉ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mát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và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chơi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thả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diều,câu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cá</a:t>
            </a:r>
            <a:r>
              <a:rPr>
                <a:solidFill>
                  <a:srgbClr val="0000FF"/>
                </a:solidFill>
              </a:rPr>
              <a:t>…</a:t>
            </a:r>
          </a:p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+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khí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hậu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mát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mẻ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một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số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cây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bước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vào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rụng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lá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các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bạn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nhỏ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hào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hứng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với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tết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trung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thu</a:t>
            </a:r>
            <a:r>
              <a:rPr>
                <a:solidFill>
                  <a:srgbClr val="0000FF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+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đông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thời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tiết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giá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buốt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cây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cối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khô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cằn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trẻ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em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vui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vẻ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đón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lễ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Giáng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sinh</a:t>
            </a:r>
            <a:r>
              <a:rPr>
                <a:solidFill>
                  <a:srgbClr val="0000FF"/>
                </a:solidFill>
              </a:rPr>
              <a:t>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5361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5363" name="Picture 15362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4" name="Picture 15363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5" name="Picture 15364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6" name="Picture 15365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367" name="Text Box 15366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15368" name="Text Box 15367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15369" name="Group 15368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5370" name="Text Box 15369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5371" name="Text Box 15370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15372" name="Text Box 15371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grpSp>
        <p:nvGrpSpPr>
          <p:cNvPr id="15373" name="Group 15372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5374" name="Text Box 15373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5375" name="Text Box 15374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15376" name="Text Box 15375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grpSp>
        <p:nvGrpSpPr>
          <p:cNvPr id="15393" name="Group 15392"/>
          <p:cNvGrpSpPr/>
          <p:nvPr/>
        </p:nvGrpSpPr>
        <p:grpSpPr>
          <a:xfrm>
            <a:off x="838200" y="1901825"/>
            <a:ext cx="5638800" cy="3584575"/>
            <a:chOff x="528" y="1056"/>
            <a:chExt cx="3552" cy="2258"/>
          </a:xfrm>
        </p:grpSpPr>
        <p:sp>
          <p:nvSpPr>
            <p:cNvPr id="15377" name="Text Box 15376"/>
            <p:cNvSpPr txBox="1"/>
            <p:nvPr/>
          </p:nvSpPr>
          <p:spPr>
            <a:xfrm>
              <a:off x="528" y="1056"/>
              <a:ext cx="355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err="1">
                  <a:solidFill>
                    <a:srgbClr val="0000FF"/>
                  </a:solidFill>
                </a:rPr>
                <a:t>Em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hãy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quan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sát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tiếp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6.2 </a:t>
              </a:r>
              <a:r>
                <a:rPr err="1">
                  <a:solidFill>
                    <a:srgbClr val="0000FF"/>
                  </a:solidFill>
                </a:rPr>
                <a:t>và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trả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lời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câu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hỏi</a:t>
              </a:r>
              <a:r>
                <a:rPr>
                  <a:solidFill>
                    <a:srgbClr val="0000FF"/>
                  </a:solidFill>
                </a:rPr>
                <a:t> :</a:t>
              </a:r>
            </a:p>
          </p:txBody>
        </p:sp>
        <p:pic>
          <p:nvPicPr>
            <p:cNvPr id="15378" name="Picture 15377" descr="IMG_20191118_09180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6" y="1392"/>
              <a:ext cx="2832" cy="1922"/>
            </a:xfrm>
            <a:prstGeom prst="rect">
              <a:avLst/>
            </a:prstGeom>
            <a:noFill/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grpSp>
          <p:nvGrpSpPr>
            <p:cNvPr id="15383" name="Group 15382"/>
            <p:cNvGrpSpPr/>
            <p:nvPr/>
          </p:nvGrpSpPr>
          <p:grpSpPr>
            <a:xfrm>
              <a:off x="576" y="1392"/>
              <a:ext cx="720" cy="240"/>
              <a:chOff x="1104" y="3408"/>
              <a:chExt cx="720" cy="240"/>
            </a:xfrm>
          </p:grpSpPr>
          <p:sp>
            <p:nvSpPr>
              <p:cNvPr id="15380" name="Oval 15379"/>
              <p:cNvSpPr/>
              <p:nvPr/>
            </p:nvSpPr>
            <p:spPr>
              <a:xfrm>
                <a:off x="1104" y="3408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2" name="Text Box 15381"/>
              <p:cNvSpPr txBox="1"/>
              <p:nvPr/>
            </p:nvSpPr>
            <p:spPr>
              <a:xfrm>
                <a:off x="1104" y="3408"/>
                <a:ext cx="72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t>1</a:t>
                </a:r>
              </a:p>
            </p:txBody>
          </p:sp>
        </p:grpSp>
        <p:grpSp>
          <p:nvGrpSpPr>
            <p:cNvPr id="15384" name="Group 15383"/>
            <p:cNvGrpSpPr/>
            <p:nvPr/>
          </p:nvGrpSpPr>
          <p:grpSpPr>
            <a:xfrm>
              <a:off x="2016" y="1392"/>
              <a:ext cx="720" cy="240"/>
              <a:chOff x="1104" y="3408"/>
              <a:chExt cx="720" cy="240"/>
            </a:xfrm>
          </p:grpSpPr>
          <p:sp>
            <p:nvSpPr>
              <p:cNvPr id="15385" name="Oval 15384"/>
              <p:cNvSpPr/>
              <p:nvPr/>
            </p:nvSpPr>
            <p:spPr>
              <a:xfrm>
                <a:off x="1104" y="3408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6" name="Text Box 15385"/>
              <p:cNvSpPr txBox="1"/>
              <p:nvPr/>
            </p:nvSpPr>
            <p:spPr>
              <a:xfrm>
                <a:off x="1104" y="3408"/>
                <a:ext cx="72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t>2</a:t>
                </a:r>
              </a:p>
            </p:txBody>
          </p:sp>
        </p:grpSp>
        <p:grpSp>
          <p:nvGrpSpPr>
            <p:cNvPr id="15387" name="Group 15386"/>
            <p:cNvGrpSpPr/>
            <p:nvPr/>
          </p:nvGrpSpPr>
          <p:grpSpPr>
            <a:xfrm>
              <a:off x="576" y="2400"/>
              <a:ext cx="720" cy="240"/>
              <a:chOff x="1104" y="3408"/>
              <a:chExt cx="720" cy="240"/>
            </a:xfrm>
          </p:grpSpPr>
          <p:sp>
            <p:nvSpPr>
              <p:cNvPr id="15388" name="Oval 15387"/>
              <p:cNvSpPr/>
              <p:nvPr/>
            </p:nvSpPr>
            <p:spPr>
              <a:xfrm>
                <a:off x="1104" y="3408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9" name="Text Box 15388"/>
              <p:cNvSpPr txBox="1"/>
              <p:nvPr/>
            </p:nvSpPr>
            <p:spPr>
              <a:xfrm>
                <a:off x="1104" y="3408"/>
                <a:ext cx="72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t>3</a:t>
                </a:r>
              </a:p>
            </p:txBody>
          </p:sp>
        </p:grpSp>
        <p:grpSp>
          <p:nvGrpSpPr>
            <p:cNvPr id="15390" name="Group 15389"/>
            <p:cNvGrpSpPr/>
            <p:nvPr/>
          </p:nvGrpSpPr>
          <p:grpSpPr>
            <a:xfrm>
              <a:off x="2016" y="2400"/>
              <a:ext cx="720" cy="240"/>
              <a:chOff x="1104" y="3408"/>
              <a:chExt cx="720" cy="240"/>
            </a:xfrm>
          </p:grpSpPr>
          <p:sp>
            <p:nvSpPr>
              <p:cNvPr id="15391" name="Oval 15390"/>
              <p:cNvSpPr/>
              <p:nvPr/>
            </p:nvSpPr>
            <p:spPr>
              <a:xfrm>
                <a:off x="1104" y="3408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2" name="Text Box 15391"/>
              <p:cNvSpPr txBox="1"/>
              <p:nvPr/>
            </p:nvSpPr>
            <p:spPr>
              <a:xfrm>
                <a:off x="1104" y="3408"/>
                <a:ext cx="72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t>4</a:t>
                </a:r>
              </a:p>
            </p:txBody>
          </p:sp>
        </p:grpSp>
      </p:grpSp>
      <p:sp>
        <p:nvSpPr>
          <p:cNvPr id="15394" name="Text Box 15393"/>
          <p:cNvSpPr txBox="1"/>
          <p:nvPr/>
        </p:nvSpPr>
        <p:spPr>
          <a:xfrm>
            <a:off x="5638800" y="2436813"/>
            <a:ext cx="3352800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- </a:t>
            </a:r>
            <a:r>
              <a:rPr err="1">
                <a:solidFill>
                  <a:srgbClr val="0000FF"/>
                </a:solidFill>
              </a:rPr>
              <a:t>Bức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nào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diễn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tả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cảnh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xuân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hạ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thu</a:t>
            </a:r>
            <a:r>
              <a:rPr>
                <a:solidFill>
                  <a:srgbClr val="0000FF"/>
                </a:solidFill>
              </a:rPr>
              <a:t>, </a:t>
            </a:r>
            <a:r>
              <a:rPr err="1">
                <a:solidFill>
                  <a:srgbClr val="0000FF"/>
                </a:solidFill>
              </a:rPr>
              <a:t>mùa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đông</a:t>
            </a:r>
            <a:r>
              <a:rPr>
                <a:solidFill>
                  <a:srgbClr val="0000FF"/>
                </a:solidFill>
              </a:rPr>
              <a:t>? </a:t>
            </a:r>
            <a:r>
              <a:rPr err="1">
                <a:solidFill>
                  <a:srgbClr val="0000FF"/>
                </a:solidFill>
              </a:rPr>
              <a:t>Vì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sao</a:t>
            </a:r>
            <a:r>
              <a:rPr>
                <a:solidFill>
                  <a:srgbClr val="0000FF"/>
                </a:solidFill>
              </a:rPr>
              <a:t> ?</a:t>
            </a:r>
          </a:p>
        </p:txBody>
      </p:sp>
      <p:sp>
        <p:nvSpPr>
          <p:cNvPr id="15395" name="Text Box 15394"/>
          <p:cNvSpPr txBox="1"/>
          <p:nvPr/>
        </p:nvSpPr>
        <p:spPr>
          <a:xfrm>
            <a:off x="5638800" y="3427413"/>
            <a:ext cx="3048000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- </a:t>
            </a:r>
            <a:r>
              <a:rPr err="1">
                <a:solidFill>
                  <a:srgbClr val="0000FF"/>
                </a:solidFill>
              </a:rPr>
              <a:t>Hình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ảnh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chính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trong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mỗi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bức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là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gì</a:t>
            </a:r>
            <a:r>
              <a:rPr>
                <a:solidFill>
                  <a:srgbClr val="0000FF"/>
                </a:solidFill>
              </a:rPr>
              <a:t> ? </a:t>
            </a:r>
            <a:r>
              <a:rPr err="1">
                <a:solidFill>
                  <a:srgbClr val="0000FF"/>
                </a:solidFill>
              </a:rPr>
              <a:t>Hình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ảnh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phụ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là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gì</a:t>
            </a:r>
            <a:r>
              <a:rPr>
                <a:solidFill>
                  <a:srgbClr val="0000FF"/>
                </a:solidFill>
              </a:rPr>
              <a:t>? </a:t>
            </a:r>
          </a:p>
        </p:txBody>
      </p:sp>
      <p:sp>
        <p:nvSpPr>
          <p:cNvPr id="15396" name="Text Box 15395"/>
          <p:cNvSpPr txBox="1"/>
          <p:nvPr/>
        </p:nvSpPr>
        <p:spPr>
          <a:xfrm>
            <a:off x="5638800" y="4419600"/>
            <a:ext cx="3124200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- </a:t>
            </a:r>
            <a:r>
              <a:rPr err="1">
                <a:solidFill>
                  <a:srgbClr val="0000FF"/>
                </a:solidFill>
              </a:rPr>
              <a:t>Màu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sắc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trong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mỗi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bức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mang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lại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cho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em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cảm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xúc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gì</a:t>
            </a:r>
            <a:r>
              <a:rPr>
                <a:solidFill>
                  <a:srgbClr val="0000FF"/>
                </a:solidFill>
              </a:rPr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4" grpId="0"/>
      <p:bldP spid="15395" grpId="0"/>
      <p:bldP spid="153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4337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4339" name="Picture 14338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0" name="Picture 14339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1" name="Picture 14340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2" name="Picture 14341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43" name="Text Box 14342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14344" name="Text Box 14343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14345" name="Group 14344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4346" name="Text Box 14345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4347" name="Text Box 14346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14348" name="Text Box 14347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grpSp>
        <p:nvGrpSpPr>
          <p:cNvPr id="14351" name="Group 14350"/>
          <p:cNvGrpSpPr/>
          <p:nvPr/>
        </p:nvGrpSpPr>
        <p:grpSpPr>
          <a:xfrm>
            <a:off x="838200" y="2057400"/>
            <a:ext cx="7543800" cy="2362200"/>
            <a:chOff x="528" y="1296"/>
            <a:chExt cx="4752" cy="1488"/>
          </a:xfrm>
        </p:grpSpPr>
        <p:sp>
          <p:nvSpPr>
            <p:cNvPr id="14349" name="Horizontal Scroll 14348"/>
            <p:cNvSpPr/>
            <p:nvPr/>
          </p:nvSpPr>
          <p:spPr>
            <a:xfrm>
              <a:off x="528" y="1296"/>
              <a:ext cx="4752" cy="1488"/>
            </a:xfrm>
            <a:prstGeom prst="horizontalScroll">
              <a:avLst>
                <a:gd name="adj" fmla="val 12500"/>
              </a:avLst>
            </a:prstGeom>
            <a:solidFill>
              <a:schemeClr val="bg1"/>
            </a:solidFill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Text Box 14349"/>
            <p:cNvSpPr txBox="1"/>
            <p:nvPr/>
          </p:nvSpPr>
          <p:spPr>
            <a:xfrm>
              <a:off x="864" y="1584"/>
              <a:ext cx="4272" cy="8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t>GHI NHỚ : </a:t>
              </a:r>
            </a:p>
            <a:p>
              <a:pPr>
                <a:spcBef>
                  <a:spcPct val="50000"/>
                </a:spcBef>
              </a:pPr>
              <a:r>
                <a:rPr err="1">
                  <a:solidFill>
                    <a:srgbClr val="0000FF"/>
                  </a:solidFill>
                </a:rPr>
                <a:t>Các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màu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nóng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như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đỏ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vàng,cam</a:t>
              </a:r>
              <a:r>
                <a:rPr>
                  <a:solidFill>
                    <a:srgbClr val="0000FF"/>
                  </a:solidFill>
                </a:rPr>
                <a:t>…</a:t>
              </a:r>
              <a:r>
                <a:rPr err="1">
                  <a:solidFill>
                    <a:srgbClr val="0000FF"/>
                  </a:solidFill>
                </a:rPr>
                <a:t>thường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mang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lại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cảm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giác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sôi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nổi,ấm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áp</a:t>
              </a:r>
              <a:r>
                <a:rPr>
                  <a:solidFill>
                    <a:srgbClr val="0000FF"/>
                  </a:solidFill>
                </a:rPr>
                <a:t>. </a:t>
              </a:r>
              <a:r>
                <a:rPr err="1">
                  <a:solidFill>
                    <a:srgbClr val="0000FF"/>
                  </a:solidFill>
                </a:rPr>
                <a:t>Các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màu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lạnh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như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lam,xanh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lục</a:t>
              </a:r>
              <a:r>
                <a:rPr>
                  <a:solidFill>
                    <a:srgbClr val="0000FF"/>
                  </a:solidFill>
                </a:rPr>
                <a:t>, </a:t>
              </a:r>
              <a:r>
                <a:rPr err="1">
                  <a:solidFill>
                    <a:srgbClr val="0000FF"/>
                  </a:solidFill>
                </a:rPr>
                <a:t>tím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nhạt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thường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mang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lại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cảm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giác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mát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mẻ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yên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bình</a:t>
              </a:r>
              <a:r>
                <a:rPr>
                  <a:solidFill>
                    <a:srgbClr val="0000FF"/>
                  </a:solidFill>
                </a:rPr>
                <a:t>….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3313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3315" name="Picture 13314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6" name="Picture 13315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7" name="Picture 13316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8" name="Picture 13317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319" name="Text Box 13318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13320" name="Text Box 13319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13321" name="Group 13320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3322" name="Text Box 13321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3323" name="Text Box 13322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13327" name="Text Box 13326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sp>
        <p:nvSpPr>
          <p:cNvPr id="13328" name="Text Box 13327"/>
          <p:cNvSpPr txBox="1"/>
          <p:nvPr/>
        </p:nvSpPr>
        <p:spPr>
          <a:xfrm>
            <a:off x="838200" y="1752600"/>
            <a:ext cx="4267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2 : CÁCH THỰC HIỆN</a:t>
            </a:r>
          </a:p>
        </p:txBody>
      </p:sp>
      <p:sp>
        <p:nvSpPr>
          <p:cNvPr id="13329" name="Text Box 13328"/>
          <p:cNvSpPr txBox="1"/>
          <p:nvPr/>
        </p:nvSpPr>
        <p:spPr>
          <a:xfrm>
            <a:off x="838200" y="2057400"/>
            <a:ext cx="8001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- </a:t>
            </a:r>
            <a:r>
              <a:rPr err="1"/>
              <a:t>Các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hãy</a:t>
            </a:r>
            <a:r>
              <a:t> </a:t>
            </a:r>
            <a:r>
              <a:rPr err="1"/>
              <a:t>quan</a:t>
            </a:r>
            <a:r>
              <a:t> </a:t>
            </a:r>
            <a:r>
              <a:rPr err="1"/>
              <a:t>sát</a:t>
            </a:r>
            <a:r>
              <a:t> </a:t>
            </a:r>
            <a:r>
              <a:rPr err="1"/>
              <a:t>hình</a:t>
            </a:r>
            <a:r>
              <a:t> 6.3a </a:t>
            </a:r>
            <a:r>
              <a:rPr err="1"/>
              <a:t>và</a:t>
            </a:r>
            <a:r>
              <a:t> 6.3b </a:t>
            </a:r>
            <a:r>
              <a:rPr err="1"/>
              <a:t>để</a:t>
            </a:r>
            <a:r>
              <a:t> </a:t>
            </a:r>
            <a:r>
              <a:rPr err="1"/>
              <a:t>tham</a:t>
            </a:r>
            <a:r>
              <a:t> </a:t>
            </a:r>
            <a:r>
              <a:rPr err="1"/>
              <a:t>khảo</a:t>
            </a:r>
            <a:r>
              <a:t> </a:t>
            </a:r>
            <a:r>
              <a:rPr err="1"/>
              <a:t>cách</a:t>
            </a:r>
            <a:r>
              <a:t> </a:t>
            </a:r>
            <a:r>
              <a:rPr err="1"/>
              <a:t>thực</a:t>
            </a:r>
            <a:r>
              <a:t> </a:t>
            </a:r>
            <a:r>
              <a:rPr err="1"/>
              <a:t>hiện</a:t>
            </a:r>
            <a:r>
              <a:t> </a:t>
            </a:r>
            <a:r>
              <a:rPr err="1"/>
              <a:t>tạo</a:t>
            </a:r>
            <a:r>
              <a:t> </a:t>
            </a:r>
            <a:r>
              <a:rPr err="1"/>
              <a:t>bức</a:t>
            </a:r>
            <a:r>
              <a:t> </a:t>
            </a:r>
            <a:r>
              <a:rPr err="1"/>
              <a:t>tranh</a:t>
            </a:r>
            <a:r>
              <a:t> </a:t>
            </a:r>
            <a:r>
              <a:rPr err="1"/>
              <a:t>theo</a:t>
            </a:r>
            <a:r>
              <a:t> </a:t>
            </a:r>
            <a:r>
              <a:rPr err="1"/>
              <a:t>nhóm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8" grpId="0"/>
      <p:bldP spid="133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Group 12291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12293" name="Picture 12292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4" name="Picture 12293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5" name="Picture 12294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6" name="Picture 12295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298" name="Text Box 12297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grpSp>
        <p:nvGrpSpPr>
          <p:cNvPr id="12299" name="Group 12298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12300" name="Text Box 12299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12301" name="Text Box 12300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grpSp>
        <p:nvGrpSpPr>
          <p:cNvPr id="12308" name="Group 12307"/>
          <p:cNvGrpSpPr/>
          <p:nvPr/>
        </p:nvGrpSpPr>
        <p:grpSpPr>
          <a:xfrm>
            <a:off x="762000" y="1676400"/>
            <a:ext cx="7696200" cy="2286000"/>
            <a:chOff x="480" y="1056"/>
            <a:chExt cx="4848" cy="1440"/>
          </a:xfrm>
        </p:grpSpPr>
        <p:pic>
          <p:nvPicPr>
            <p:cNvPr id="12304" name="Picture 12303" descr="IMG_20191119_1718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" y="1056"/>
              <a:ext cx="4848" cy="1200"/>
            </a:xfrm>
            <a:prstGeom prst="rect">
              <a:avLst/>
            </a:prstGeom>
            <a:noFill/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2306" name="Text Box 12305"/>
            <p:cNvSpPr txBox="1"/>
            <p:nvPr/>
          </p:nvSpPr>
          <p:spPr>
            <a:xfrm>
              <a:off x="1296" y="2265"/>
              <a:ext cx="326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6.3a. </a:t>
              </a:r>
              <a:r>
                <a:rPr err="1">
                  <a:solidFill>
                    <a:srgbClr val="0000FF"/>
                  </a:solidFill>
                </a:rPr>
                <a:t>Vẽ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cá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nhân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cắt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rời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tạo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kho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ảnh</a:t>
              </a:r>
              <a:endParaRPr>
                <a:solidFill>
                  <a:srgbClr val="0000FF"/>
                </a:solidFill>
              </a:endParaRPr>
            </a:p>
          </p:txBody>
        </p:sp>
      </p:grpSp>
      <p:grpSp>
        <p:nvGrpSpPr>
          <p:cNvPr id="12309" name="Group 12308"/>
          <p:cNvGrpSpPr/>
          <p:nvPr/>
        </p:nvGrpSpPr>
        <p:grpSpPr>
          <a:xfrm>
            <a:off x="1889125" y="4114800"/>
            <a:ext cx="5426075" cy="2347913"/>
            <a:chOff x="1190" y="2592"/>
            <a:chExt cx="3418" cy="1479"/>
          </a:xfrm>
        </p:grpSpPr>
        <p:pic>
          <p:nvPicPr>
            <p:cNvPr id="12305" name="Picture 12304" descr="IMG_20191118_0919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0" y="2592"/>
              <a:ext cx="3418" cy="1219"/>
            </a:xfrm>
            <a:prstGeom prst="rect">
              <a:avLst/>
            </a:prstGeom>
            <a:noFill/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2307" name="Text Box 12306"/>
            <p:cNvSpPr txBox="1"/>
            <p:nvPr/>
          </p:nvSpPr>
          <p:spPr>
            <a:xfrm>
              <a:off x="1728" y="3840"/>
              <a:ext cx="240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6.3b. </a:t>
              </a:r>
              <a:r>
                <a:rPr err="1">
                  <a:solidFill>
                    <a:srgbClr val="0000FF"/>
                  </a:solidFill>
                </a:rPr>
                <a:t>Tạo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bức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tranh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tập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thể</a:t>
              </a:r>
              <a:endParaRPr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4577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24579" name="Picture 24578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0" name="Picture 24579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1" name="Picture 24580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2" name="Picture 24581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583" name="Text Box 24582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24584" name="Text Box 24583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24585" name="Group 24584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24586" name="Text Box 24585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24587" name="Text Box 24586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24588" name="Text Box 24587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sp>
        <p:nvSpPr>
          <p:cNvPr id="24589" name="Text Box 24588"/>
          <p:cNvSpPr txBox="1"/>
          <p:nvPr/>
        </p:nvSpPr>
        <p:spPr>
          <a:xfrm>
            <a:off x="838200" y="1752600"/>
            <a:ext cx="4267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2 : CÁCH THỰC HIỆN</a:t>
            </a:r>
          </a:p>
        </p:txBody>
      </p:sp>
      <p:grpSp>
        <p:nvGrpSpPr>
          <p:cNvPr id="24593" name="Group 24592"/>
          <p:cNvGrpSpPr/>
          <p:nvPr/>
        </p:nvGrpSpPr>
        <p:grpSpPr>
          <a:xfrm>
            <a:off x="685800" y="1981200"/>
            <a:ext cx="7772400" cy="3810000"/>
            <a:chOff x="432" y="1248"/>
            <a:chExt cx="4896" cy="2400"/>
          </a:xfrm>
        </p:grpSpPr>
        <p:sp>
          <p:nvSpPr>
            <p:cNvPr id="24591" name="Horizontal Scroll 24590"/>
            <p:cNvSpPr/>
            <p:nvPr/>
          </p:nvSpPr>
          <p:spPr>
            <a:xfrm>
              <a:off x="432" y="1248"/>
              <a:ext cx="4896" cy="2400"/>
            </a:xfrm>
            <a:prstGeom prst="horizontalScroll">
              <a:avLst>
                <a:gd name="adj" fmla="val 12500"/>
              </a:avLst>
            </a:prstGeom>
            <a:solidFill>
              <a:schemeClr val="bg1"/>
            </a:solidFill>
            <a:ln w="9525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2" name="Text Box 24591"/>
            <p:cNvSpPr txBox="1"/>
            <p:nvPr/>
          </p:nvSpPr>
          <p:spPr>
            <a:xfrm>
              <a:off x="960" y="1728"/>
              <a:ext cx="4224" cy="144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t>GHI NHỚ : </a:t>
              </a:r>
              <a:r>
                <a:rPr err="1"/>
                <a:t>Cách</a:t>
              </a:r>
              <a:r>
                <a:t> </a:t>
              </a:r>
              <a:r>
                <a:rPr err="1"/>
                <a:t>thực</a:t>
              </a:r>
              <a:r>
                <a:t> </a:t>
              </a:r>
              <a:r>
                <a:rPr err="1"/>
                <a:t>hiện</a:t>
              </a:r>
              <a:r>
                <a:t> </a:t>
              </a:r>
              <a:r>
                <a:rPr err="1"/>
                <a:t>bức</a:t>
              </a:r>
              <a:r>
                <a:t> </a:t>
              </a:r>
              <a:r>
                <a:rPr err="1"/>
                <a:t>tranh</a:t>
              </a:r>
              <a:r>
                <a:t> </a:t>
              </a:r>
              <a:r>
                <a:rPr err="1"/>
                <a:t>tập</a:t>
              </a:r>
              <a:r>
                <a:t> </a:t>
              </a:r>
              <a:r>
                <a:rPr err="1"/>
                <a:t>thể</a:t>
              </a:r>
            </a:p>
            <a:p>
              <a:pPr>
                <a:spcBef>
                  <a:spcPct val="50000"/>
                </a:spcBef>
              </a:pPr>
              <a:r>
                <a:rPr>
                  <a:solidFill>
                    <a:srgbClr val="0000FF"/>
                  </a:solidFill>
                </a:rPr>
                <a:t>- </a:t>
              </a:r>
              <a:r>
                <a:rPr err="1">
                  <a:solidFill>
                    <a:srgbClr val="0000FF"/>
                  </a:solidFill>
                </a:rPr>
                <a:t>Chọn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nội</a:t>
              </a:r>
              <a:r>
                <a:rPr>
                  <a:solidFill>
                    <a:srgbClr val="0000FF"/>
                  </a:solidFill>
                </a:rPr>
                <a:t> dung </a:t>
              </a:r>
              <a:r>
                <a:rPr err="1">
                  <a:solidFill>
                    <a:srgbClr val="0000FF"/>
                  </a:solidFill>
                </a:rPr>
                <a:t>chủ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đề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và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thức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thể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hiện</a:t>
              </a:r>
              <a:r>
                <a:rPr>
                  <a:solidFill>
                    <a:srgbClr val="0000FF"/>
                  </a:solidFill>
                </a:rPr>
                <a:t>.</a:t>
              </a:r>
            </a:p>
            <a:p>
              <a:pPr>
                <a:spcBef>
                  <a:spcPct val="50000"/>
                </a:spcBef>
                <a:buChar char="-"/>
              </a:pPr>
              <a:r>
                <a:rPr err="1">
                  <a:solidFill>
                    <a:srgbClr val="0000FF"/>
                  </a:solidFill>
                </a:rPr>
                <a:t>Tạo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kho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ảnh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theo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nội</a:t>
              </a:r>
              <a:r>
                <a:rPr>
                  <a:solidFill>
                    <a:srgbClr val="0000FF"/>
                  </a:solidFill>
                </a:rPr>
                <a:t> dung </a:t>
              </a:r>
              <a:r>
                <a:rPr err="1">
                  <a:solidFill>
                    <a:srgbClr val="0000FF"/>
                  </a:solidFill>
                </a:rPr>
                <a:t>chủ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đề</a:t>
              </a:r>
              <a:r>
                <a:rPr>
                  <a:solidFill>
                    <a:srgbClr val="0000FF"/>
                  </a:solidFill>
                </a:rPr>
                <a:t> ( </a:t>
              </a:r>
              <a:r>
                <a:rPr err="1">
                  <a:solidFill>
                    <a:srgbClr val="0000FF"/>
                  </a:solidFill>
                </a:rPr>
                <a:t>vẽ,xé</a:t>
              </a:r>
              <a:r>
                <a:rPr>
                  <a:solidFill>
                    <a:srgbClr val="0000FF"/>
                  </a:solidFill>
                </a:rPr>
                <a:t>/ </a:t>
              </a:r>
              <a:r>
                <a:rPr err="1">
                  <a:solidFill>
                    <a:srgbClr val="0000FF"/>
                  </a:solidFill>
                </a:rPr>
                <a:t>cắt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dán</a:t>
              </a:r>
              <a:r>
                <a:rPr>
                  <a:solidFill>
                    <a:srgbClr val="0000FF"/>
                  </a:solidFill>
                </a:rPr>
                <a:t>…)</a:t>
              </a:r>
            </a:p>
            <a:p>
              <a:pPr>
                <a:spcBef>
                  <a:spcPct val="50000"/>
                </a:spcBef>
                <a:buChar char="-"/>
              </a:pP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Sắp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xếp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ảnh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thành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bức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tranh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tập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thể</a:t>
              </a:r>
              <a:r>
                <a:rPr>
                  <a:solidFill>
                    <a:srgbClr val="0000FF"/>
                  </a:solidFill>
                </a:rPr>
                <a:t>.</a:t>
              </a:r>
            </a:p>
            <a:p>
              <a:pPr>
                <a:spcBef>
                  <a:spcPct val="50000"/>
                </a:spcBef>
                <a:buChar char="-"/>
              </a:pP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Vẽ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thêm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hình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ảnh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khác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tạo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không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gian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cho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bức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tranh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sinh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rPr err="1">
                  <a:solidFill>
                    <a:srgbClr val="0000FF"/>
                  </a:solidFill>
                </a:rPr>
                <a:t>động</a:t>
              </a:r>
              <a:endParaRPr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5601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25603" name="Picture 25602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604" name="Picture 25603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605" name="Picture 25604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606" name="Picture 25605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5607" name="Text Box 25606"/>
          <p:cNvSpPr txBox="1"/>
          <p:nvPr/>
        </p:nvSpPr>
        <p:spPr>
          <a:xfrm>
            <a:off x="2209800" y="76200"/>
            <a:ext cx="46482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sz="2000"/>
          </a:p>
        </p:txBody>
      </p:sp>
      <p:sp>
        <p:nvSpPr>
          <p:cNvPr id="25608" name="Text Box 25607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25609" name="Group 25608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25610" name="Text Box 25609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25611" name="Text Box 25610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25612" name="Text Box 25611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sp>
        <p:nvSpPr>
          <p:cNvPr id="25613" name="Text Box 25612"/>
          <p:cNvSpPr txBox="1"/>
          <p:nvPr/>
        </p:nvSpPr>
        <p:spPr>
          <a:xfrm>
            <a:off x="838200" y="1752600"/>
            <a:ext cx="4267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2 : CÁCH THỰC HIỆN</a:t>
            </a:r>
          </a:p>
        </p:txBody>
      </p:sp>
      <p:sp>
        <p:nvSpPr>
          <p:cNvPr id="25615" name="Text Box 25614"/>
          <p:cNvSpPr txBox="1"/>
          <p:nvPr/>
        </p:nvSpPr>
        <p:spPr>
          <a:xfrm>
            <a:off x="838200" y="2133600"/>
            <a:ext cx="8001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err="1">
                <a:solidFill>
                  <a:srgbClr val="0000FF"/>
                </a:solidFill>
              </a:rPr>
              <a:t>Em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hãy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tham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khảo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một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số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bức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của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các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bạn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năm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trước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để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có</a:t>
            </a:r>
            <a:r>
              <a:rPr>
                <a:solidFill>
                  <a:srgbClr val="0000FF"/>
                </a:solidFill>
              </a:rPr>
              <a:t> ý </a:t>
            </a:r>
            <a:r>
              <a:rPr err="1">
                <a:solidFill>
                  <a:srgbClr val="0000FF"/>
                </a:solidFill>
              </a:rPr>
              <a:t>tưởng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vẽ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phong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cảnh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bốn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mùa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25616" name="Picture 25615" descr="IMG_20191118_0919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2895600"/>
            <a:ext cx="7162800" cy="35814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17" name="Picture 25616" descr="hanoi_star-noel_2014_cua_clb_my_thuat_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2971800"/>
            <a:ext cx="5105400" cy="33528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18" name="Picture 25617" descr="image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0" y="2971800"/>
            <a:ext cx="5105400" cy="33528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19" name="Picture 25618" descr="tranh-tet-trung-thu(4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800" y="2895600"/>
            <a:ext cx="3206750" cy="339725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20" name="Picture 25619" descr="tranh-tet-trung-thu(2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7400" y="2971800"/>
            <a:ext cx="4953000" cy="33528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21" name="Picture 25620" descr="images (4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7400" y="3048000"/>
            <a:ext cx="4953000" cy="32766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22" name="Picture 25621" descr="0c4ec86d318ed3d08a9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7400" y="3048000"/>
            <a:ext cx="4953000" cy="32766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23" name="Picture 25622" descr="images (2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7400" y="3048000"/>
            <a:ext cx="4953000" cy="32004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6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6625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26627" name="Picture 26626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28" name="Picture 26627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29" name="Picture 26628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30" name="Picture 26629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6631" name="Text Box 26630"/>
          <p:cNvSpPr txBox="1"/>
          <p:nvPr/>
        </p:nvSpPr>
        <p:spPr>
          <a:xfrm>
            <a:off x="2209800" y="76200"/>
            <a:ext cx="464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000" err="1"/>
              <a:t>Thứ</a:t>
            </a:r>
            <a:r>
              <a:rPr sz="2000"/>
              <a:t> </a:t>
            </a:r>
            <a:r>
              <a:rPr sz="2000" err="1"/>
              <a:t>năm</a:t>
            </a:r>
            <a:r>
              <a:rPr sz="2000"/>
              <a:t> </a:t>
            </a:r>
            <a:r>
              <a:rPr sz="2000" err="1"/>
              <a:t>ngày</a:t>
            </a:r>
            <a:r>
              <a:rPr sz="2000"/>
              <a:t> 21 </a:t>
            </a:r>
            <a:r>
              <a:rPr sz="2000" err="1"/>
              <a:t>tháng</a:t>
            </a:r>
            <a:r>
              <a:rPr sz="2000"/>
              <a:t> 11 </a:t>
            </a:r>
            <a:r>
              <a:rPr sz="2000" err="1"/>
              <a:t>năm</a:t>
            </a:r>
            <a:r>
              <a:rPr sz="2000"/>
              <a:t> 2019</a:t>
            </a:r>
          </a:p>
        </p:txBody>
      </p:sp>
      <p:sp>
        <p:nvSpPr>
          <p:cNvPr id="26632" name="Text Box 26631"/>
          <p:cNvSpPr txBox="1"/>
          <p:nvPr/>
        </p:nvSpPr>
        <p:spPr>
          <a:xfrm>
            <a:off x="2743200" y="1081088"/>
            <a:ext cx="36576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/>
          </a:p>
        </p:txBody>
      </p:sp>
      <p:grpSp>
        <p:nvGrpSpPr>
          <p:cNvPr id="26633" name="Group 26632"/>
          <p:cNvGrpSpPr/>
          <p:nvPr/>
        </p:nvGrpSpPr>
        <p:grpSpPr>
          <a:xfrm>
            <a:off x="3276600" y="533400"/>
            <a:ext cx="3429000" cy="838200"/>
            <a:chOff x="2064" y="336"/>
            <a:chExt cx="2160" cy="528"/>
          </a:xfrm>
        </p:grpSpPr>
        <p:sp>
          <p:nvSpPr>
            <p:cNvPr id="26634" name="Text Box 26633"/>
            <p:cNvSpPr txBox="1"/>
            <p:nvPr/>
          </p:nvSpPr>
          <p:spPr>
            <a:xfrm>
              <a:off x="2064" y="336"/>
              <a:ext cx="158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000">
                  <a:solidFill>
                    <a:srgbClr val="0000FF"/>
                  </a:solidFill>
                </a:rPr>
                <a:t>MĨ THUẬT : BÀI 6</a:t>
              </a:r>
              <a:endParaRPr sz="2400">
                <a:solidFill>
                  <a:srgbClr val="0000FF"/>
                </a:solidFill>
              </a:endParaRPr>
            </a:p>
          </p:txBody>
        </p:sp>
        <p:sp>
          <p:nvSpPr>
            <p:cNvPr id="26635" name="Text Box 26634"/>
            <p:cNvSpPr txBox="1"/>
            <p:nvPr/>
          </p:nvSpPr>
          <p:spPr>
            <a:xfrm>
              <a:off x="2256" y="576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sz="2400" b="1">
                  <a:solidFill>
                    <a:srgbClr val="0000FF"/>
                  </a:solidFill>
                </a:rPr>
                <a:t>BỐN MÙA</a:t>
              </a:r>
            </a:p>
          </p:txBody>
        </p:sp>
      </p:grpSp>
      <p:sp>
        <p:nvSpPr>
          <p:cNvPr id="26636" name="Text Box 26635"/>
          <p:cNvSpPr txBox="1"/>
          <p:nvPr/>
        </p:nvSpPr>
        <p:spPr>
          <a:xfrm>
            <a:off x="838200" y="1371600"/>
            <a:ext cx="3429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1 : TÌM HIỂU</a:t>
            </a:r>
          </a:p>
        </p:txBody>
      </p:sp>
      <p:sp>
        <p:nvSpPr>
          <p:cNvPr id="26637" name="Text Box 26636"/>
          <p:cNvSpPr txBox="1"/>
          <p:nvPr/>
        </p:nvSpPr>
        <p:spPr>
          <a:xfrm>
            <a:off x="838200" y="1752600"/>
            <a:ext cx="4267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2 : CÁCH THỰC HIỆN</a:t>
            </a:r>
          </a:p>
        </p:txBody>
      </p:sp>
      <p:sp>
        <p:nvSpPr>
          <p:cNvPr id="26639" name="Text Box 26638"/>
          <p:cNvSpPr txBox="1"/>
          <p:nvPr/>
        </p:nvSpPr>
        <p:spPr>
          <a:xfrm>
            <a:off x="838200" y="2133600"/>
            <a:ext cx="42672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t>HOẠT ĐỘNG 3 : THỰC HÀNH</a:t>
            </a:r>
          </a:p>
        </p:txBody>
      </p:sp>
      <p:sp>
        <p:nvSpPr>
          <p:cNvPr id="26640" name="Text Box 26639"/>
          <p:cNvSpPr txBox="1"/>
          <p:nvPr/>
        </p:nvSpPr>
        <p:spPr>
          <a:xfrm>
            <a:off x="762000" y="2514600"/>
            <a:ext cx="3048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>
                <a:sym typeface="Wingdings" panose="05000000000000000000" pitchFamily="2" charset="2"/>
              </a:rPr>
              <a:t> </a:t>
            </a:r>
            <a:r>
              <a:t>3.1. </a:t>
            </a:r>
            <a:r>
              <a:rPr err="1"/>
              <a:t>Hoạt</a:t>
            </a:r>
            <a:r>
              <a:t> </a:t>
            </a:r>
            <a:r>
              <a:rPr err="1"/>
              <a:t>động</a:t>
            </a:r>
            <a:r>
              <a:t> </a:t>
            </a:r>
            <a:r>
              <a:rPr err="1"/>
              <a:t>cá</a:t>
            </a:r>
            <a:r>
              <a:t> </a:t>
            </a:r>
            <a:r>
              <a:rPr err="1"/>
              <a:t>nhân</a:t>
            </a:r>
            <a:r>
              <a:t> :</a:t>
            </a:r>
          </a:p>
        </p:txBody>
      </p:sp>
      <p:sp>
        <p:nvSpPr>
          <p:cNvPr id="26641" name="Text Box 26640"/>
          <p:cNvSpPr txBox="1"/>
          <p:nvPr/>
        </p:nvSpPr>
        <p:spPr>
          <a:xfrm>
            <a:off x="1143000" y="2909888"/>
            <a:ext cx="7620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>
                <a:solidFill>
                  <a:srgbClr val="0000FF"/>
                </a:solidFill>
              </a:rPr>
              <a:t>- </a:t>
            </a:r>
            <a:r>
              <a:rPr err="1">
                <a:solidFill>
                  <a:srgbClr val="0000FF"/>
                </a:solidFill>
              </a:rPr>
              <a:t>Mỗi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bạn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vẽ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một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tranh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về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chủ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đề</a:t>
            </a:r>
            <a:r>
              <a:rPr>
                <a:solidFill>
                  <a:srgbClr val="0000FF"/>
                </a:solidFill>
              </a:rPr>
              <a:t> BỐN MÙA </a:t>
            </a:r>
            <a:r>
              <a:rPr err="1">
                <a:solidFill>
                  <a:srgbClr val="0000FF"/>
                </a:solidFill>
              </a:rPr>
              <a:t>vào</a:t>
            </a:r>
            <a:r>
              <a:rPr>
                <a:solidFill>
                  <a:srgbClr val="0000FF"/>
                </a:solidFill>
              </a:rPr>
              <a:t> </a:t>
            </a:r>
            <a:r>
              <a:rPr err="1">
                <a:solidFill>
                  <a:srgbClr val="0000FF"/>
                </a:solidFill>
              </a:rPr>
              <a:t>giấy</a:t>
            </a:r>
            <a:r>
              <a:rPr>
                <a:solidFill>
                  <a:srgbClr val="0000FF"/>
                </a:solidFill>
              </a:rPr>
              <a:t> A4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9" grpId="0"/>
      <p:bldP spid="26640" grpId="0"/>
      <p:bldP spid="266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s 27649"/>
          <p:cNvSpPr/>
          <p:nvPr/>
        </p:nvSpPr>
        <p:spPr>
          <a:xfrm>
            <a:off x="609600" y="2362200"/>
            <a:ext cx="7924800" cy="304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  <a:scene3d>
              <a:camera prst="legacyPerspectiveBottom">
                <a:rot lat="0" lon="0" rev="0"/>
              </a:camera>
              <a:lightRig rig="legacyFlat3" dir="t"/>
            </a:scene3d>
            <a:sp3d extrusionH="887400" prstMaterial="legacyMatte">
              <a:extrusionClr>
                <a:schemeClr val="accent1"/>
              </a:extrusionClr>
            </a:sp3d>
          </a:bodyPr>
          <a:lstStyle/>
          <a:p>
            <a:pPr algn="ctr"/>
            <a:r>
              <a:rPr lang="en-US" sz="3600" b="1"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latin typeface=".VnAristote" panose="020B7200000000000000" charset="0"/>
                <a:ea typeface=".VnAristote" panose="020B7200000000000000" charset="0"/>
              </a:rPr>
              <a:t>KÝnh chóc c¸c thÇy c« gi¸o</a:t>
            </a:r>
          </a:p>
          <a:p>
            <a:pPr algn="ctr"/>
            <a:r>
              <a:rPr lang="en-US" sz="3600" b="1"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latin typeface=".VnAristote" panose="020B7200000000000000" charset="0"/>
                <a:ea typeface=".VnAristote" panose="020B7200000000000000" charset="0"/>
              </a:rPr>
              <a:t>M¹nh khoÎ - H¹nh phóc!</a:t>
            </a:r>
          </a:p>
        </p:txBody>
      </p:sp>
      <p:grpSp>
        <p:nvGrpSpPr>
          <p:cNvPr id="27651" name="Group 27650"/>
          <p:cNvGrpSpPr/>
          <p:nvPr/>
        </p:nvGrpSpPr>
        <p:grpSpPr>
          <a:xfrm>
            <a:off x="0" y="0"/>
            <a:ext cx="9144000" cy="6796088"/>
            <a:chOff x="0" y="39"/>
            <a:chExt cx="5760" cy="4281"/>
          </a:xfrm>
        </p:grpSpPr>
        <p:pic>
          <p:nvPicPr>
            <p:cNvPr id="27652" name="Picture 27651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9" y="3329"/>
              <a:ext cx="1022" cy="8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3" name="Picture 27652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2" y="3397"/>
              <a:ext cx="1008" cy="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4" name="Picture 27653" descr="POINSET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0" y="39"/>
              <a:ext cx="960" cy="8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5" name="Picture 27654" descr="POINSET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752" y="45"/>
              <a:ext cx="963" cy="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7656" name="Rectangles 27655"/>
          <p:cNvSpPr/>
          <p:nvPr/>
        </p:nvSpPr>
        <p:spPr>
          <a:xfrm>
            <a:off x="2066925" y="1219200"/>
            <a:ext cx="5010150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en-US" sz="3600" b="1">
                <a:ln w="9525" cap="flat" cmpd="sng"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33C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TIẾT HỌC ĐẾN ĐÂY LÀ HẾT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822</Words>
  <Application>Microsoft Office PowerPoint</Application>
  <PresentationFormat>On-screen Show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.VnAristote</vt:lpstr>
      <vt:lpstr>Arial</vt:lpstr>
      <vt:lpstr>Arial Black</vt:lpstr>
      <vt:lpstr>Impact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03 MINH KHAI TP.TB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BACH KHOA COMPUTER</dc:creator>
  <cp:lastModifiedBy>Lài Lê</cp:lastModifiedBy>
  <cp:revision>29</cp:revision>
  <dcterms:created xsi:type="dcterms:W3CDTF">2019-11-06T13:19:00Z</dcterms:created>
  <dcterms:modified xsi:type="dcterms:W3CDTF">2021-12-05T07:52:27Z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BC2E02D9F99B46F5A46F9D9BA11BEBF9</vt:lpwstr>
  </property>
  <property fmtid="{D5CDD505-2E9C-101B-9397-08002B2CF9AE}" pid="3" name="KSOProductBuildVer">
    <vt:lpwstr>1033-11.2.0.10382</vt:lpwstr>
  </property>
</Properties>
</file>