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wav" ContentType="audio/x-wav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24"/>
  </p:notesMasterIdLst>
  <p:sldIdLst>
    <p:sldId id="333" r:id="rId2"/>
    <p:sldId id="334" r:id="rId3"/>
    <p:sldId id="310" r:id="rId4"/>
    <p:sldId id="282" r:id="rId5"/>
    <p:sldId id="257" r:id="rId6"/>
    <p:sldId id="258" r:id="rId7"/>
    <p:sldId id="259" r:id="rId8"/>
    <p:sldId id="260" r:id="rId9"/>
    <p:sldId id="262" r:id="rId10"/>
    <p:sldId id="271" r:id="rId11"/>
    <p:sldId id="272" r:id="rId12"/>
    <p:sldId id="286" r:id="rId13"/>
    <p:sldId id="287" r:id="rId14"/>
    <p:sldId id="288" r:id="rId15"/>
    <p:sldId id="299" r:id="rId16"/>
    <p:sldId id="300" r:id="rId17"/>
    <p:sldId id="293" r:id="rId18"/>
    <p:sldId id="305" r:id="rId19"/>
    <p:sldId id="306" r:id="rId20"/>
    <p:sldId id="301" r:id="rId21"/>
    <p:sldId id="332" r:id="rId22"/>
    <p:sldId id="335" r:id="rId23"/>
  </p:sldIdLst>
  <p:sldSz cx="9144000" cy="6858000" type="screen4x3"/>
  <p:notesSz cx="6858000" cy="9144000"/>
  <p:defaultTextStyle>
    <a:defPPr>
      <a:defRPr lang="en-US"/>
    </a:defPPr>
    <a:lvl1pPr marL="0" lvl="0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sz="2800" b="0" i="0" u="none" kern="1200" baseline="0">
        <a:solidFill>
          <a:schemeClr val="tx1"/>
        </a:solidFill>
        <a:latin typeface="VNI-Times" pitchFamily="2" charset="0"/>
        <a:ea typeface="+mn-ea"/>
        <a:cs typeface="+mn-cs"/>
      </a:defRPr>
    </a:lvl1pPr>
    <a:lvl2pPr marL="457200" lvl="1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sz="2800" b="0" i="0" u="none" kern="1200" baseline="0">
        <a:solidFill>
          <a:schemeClr val="tx1"/>
        </a:solidFill>
        <a:latin typeface="VNI-Times" pitchFamily="2" charset="0"/>
        <a:ea typeface="+mn-ea"/>
        <a:cs typeface="+mn-cs"/>
      </a:defRPr>
    </a:lvl2pPr>
    <a:lvl3pPr marL="914400" lvl="2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sz="2800" b="0" i="0" u="none" kern="1200" baseline="0">
        <a:solidFill>
          <a:schemeClr val="tx1"/>
        </a:solidFill>
        <a:latin typeface="VNI-Times" pitchFamily="2" charset="0"/>
        <a:ea typeface="+mn-ea"/>
        <a:cs typeface="+mn-cs"/>
      </a:defRPr>
    </a:lvl3pPr>
    <a:lvl4pPr marL="1371600" lvl="3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sz="2800" b="0" i="0" u="none" kern="1200" baseline="0">
        <a:solidFill>
          <a:schemeClr val="tx1"/>
        </a:solidFill>
        <a:latin typeface="VNI-Times" pitchFamily="2" charset="0"/>
        <a:ea typeface="+mn-ea"/>
        <a:cs typeface="+mn-cs"/>
      </a:defRPr>
    </a:lvl4pPr>
    <a:lvl5pPr marL="1828800" lvl="4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sz="2800" b="0" i="0" u="none" kern="1200" baseline="0">
        <a:solidFill>
          <a:schemeClr val="tx1"/>
        </a:solidFill>
        <a:latin typeface="VNI-Times" pitchFamily="2" charset="0"/>
        <a:ea typeface="+mn-ea"/>
        <a:cs typeface="+mn-cs"/>
      </a:defRPr>
    </a:lvl5pPr>
    <a:lvl6pPr marL="2286000" lvl="5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sz="2800" b="0" i="0" u="none" kern="1200" baseline="0">
        <a:solidFill>
          <a:schemeClr val="tx1"/>
        </a:solidFill>
        <a:latin typeface="VNI-Times" pitchFamily="2" charset="0"/>
        <a:ea typeface="+mn-ea"/>
        <a:cs typeface="+mn-cs"/>
      </a:defRPr>
    </a:lvl6pPr>
    <a:lvl7pPr marL="2743200" lvl="6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sz="2800" b="0" i="0" u="none" kern="1200" baseline="0">
        <a:solidFill>
          <a:schemeClr val="tx1"/>
        </a:solidFill>
        <a:latin typeface="VNI-Times" pitchFamily="2" charset="0"/>
        <a:ea typeface="+mn-ea"/>
        <a:cs typeface="+mn-cs"/>
      </a:defRPr>
    </a:lvl7pPr>
    <a:lvl8pPr marL="3200400" lvl="7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sz="2800" b="0" i="0" u="none" kern="1200" baseline="0">
        <a:solidFill>
          <a:schemeClr val="tx1"/>
        </a:solidFill>
        <a:latin typeface="VNI-Times" pitchFamily="2" charset="0"/>
        <a:ea typeface="+mn-ea"/>
        <a:cs typeface="+mn-cs"/>
      </a:defRPr>
    </a:lvl8pPr>
    <a:lvl9pPr marL="3657600" lvl="8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sz="2800" b="0" i="0" u="none" kern="1200" baseline="0">
        <a:solidFill>
          <a:schemeClr val="tx1"/>
        </a:solidFill>
        <a:latin typeface="VNI-Times" pitchFamily="2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904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HongVan" initials="H" lastIdx="1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browse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600FF"/>
    <a:srgbClr val="0000FF"/>
    <a:srgbClr val="FF6600"/>
    <a:srgbClr val="D60093"/>
    <a:srgbClr val="CC0066"/>
    <a:srgbClr val="FF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4" autoAdjust="0"/>
    <p:restoredTop sz="87528"/>
  </p:normalViewPr>
  <p:slideViewPr>
    <p:cSldViewPr showGuides="1">
      <p:cViewPr varScale="1">
        <p:scale>
          <a:sx n="51" d="100"/>
          <a:sy n="51" d="100"/>
        </p:scale>
        <p:origin x="1406" y="192"/>
      </p:cViewPr>
      <p:guideLst>
        <p:guide orient="horz" pos="2160"/>
        <p:guide pos="2904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commentAuthors" Target="commentAuthor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EFD42F7-718C-4B98-AAEC-167E6DDD60A7}" type="datetimeFigureOut">
              <a:rPr lang="en-US" smtClean="0"/>
              <a:t>12/5/2021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1B2AA4F-B828-4D7C-AFD3-893933DAFCB4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>
            <a:solidFill>
              <a:srgbClr val="000000">
                <a:alpha val="100000"/>
              </a:srgbClr>
            </a:solidFill>
            <a:miter lim="800000"/>
          </a:ln>
        </p:spPr>
      </p:sp>
      <p:sp>
        <p:nvSpPr>
          <p:cNvPr id="22531" name="Notes Placeholder 2"/>
          <p:cNvSpPr>
            <a:spLocks noGrp="1"/>
          </p:cNvSpPr>
          <p:nvPr>
            <p:ph type="body" idx="1"/>
          </p:nvPr>
        </p:nvSpPr>
        <p:spPr>
          <a:noFill/>
          <a:ln>
            <a:noFill/>
          </a:ln>
        </p:spPr>
        <p:txBody>
          <a:bodyPr wrap="square" lIns="91440" tIns="45720" rIns="91440" bIns="45720" anchor="t" anchorCtr="0"/>
          <a:lstStyle/>
          <a:p>
            <a:pPr lvl="0">
              <a:spcBef>
                <a:spcPct val="0"/>
              </a:spcBef>
            </a:pPr>
            <a:endParaRPr lang="vi-VN" altLang="vi-VN" dirty="0"/>
          </a:p>
        </p:txBody>
      </p:sp>
      <p:sp>
        <p:nvSpPr>
          <p:cNvPr id="22532" name="Slide Number Placeholder 3"/>
          <p:cNvSpPr txBox="1">
            <a:spLocks noGrp="1"/>
          </p:cNvSpPr>
          <p:nvPr>
            <p:ph type="sldNum" sz="quarter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</a:ln>
        </p:spPr>
        <p:txBody>
          <a:bodyPr anchor="b" anchorCtr="0"/>
          <a:lstStyle/>
          <a:p>
            <a:pPr lvl="0" algn="r" eaLnBrk="1" hangingPunct="1"/>
            <a:fld id="{9A0DB2DC-4C9A-4742-B13C-FB6460FD3503}" type="slidenum">
              <a:rPr lang="en-US" altLang="vi-VN" sz="1200" dirty="0"/>
              <a:t>1</a:t>
            </a:fld>
            <a:endParaRPr lang="en-US" altLang="vi-VN" sz="1200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êu đề bản chiế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êu đề 1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/>
          <a:p>
            <a:r>
              <a:rPr lang="vi-VN"/>
              <a:t>Bấm &amp; sửa kiểu tiêu đề</a:t>
            </a:r>
            <a:endParaRPr lang="en-US"/>
          </a:p>
        </p:txBody>
      </p:sp>
      <p:sp>
        <p:nvSpPr>
          <p:cNvPr id="3" name="Tiêu đề phụ 2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vi-VN"/>
              <a:t>Bấm &amp; sửa kiểu phụ đề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VNI-Times" pitchFamily="2" charset="0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VNI-Times" pitchFamily="2" charset="0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>
              <a:buNone/>
            </a:pPr>
            <a:fld id="{9A0DB2DC-4C9A-4742-B13C-FB6460FD3503}" type="slidenum">
              <a:rPr lang="en-US" altLang="en-US" dirty="0">
                <a:latin typeface="VNI-Times" pitchFamily="2" charset="0"/>
              </a:rPr>
              <a:t>‹#›</a:t>
            </a:fld>
            <a:endParaRPr lang="en-US" altLang="en-US" dirty="0">
              <a:latin typeface="VNI-Times" pitchFamily="2" charset="0"/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êu đề và Nội d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êu đề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vi-VN"/>
              <a:t>Bấm &amp; sửa kiểu tiêu đề</a:t>
            </a:r>
            <a:endParaRPr lang="en-US"/>
          </a:p>
        </p:txBody>
      </p:sp>
      <p:sp>
        <p:nvSpPr>
          <p:cNvPr id="3" name="Nơi giữ chỗ cho Nội dung 2"/>
          <p:cNvSpPr>
            <a:spLocks noGrp="1"/>
          </p:cNvSpPr>
          <p:nvPr>
            <p:ph idx="1" hasCustomPrompt="1"/>
          </p:nvPr>
        </p:nvSpPr>
        <p:spPr/>
        <p:txBody>
          <a:bodyPr/>
          <a:lstStyle/>
          <a:p>
            <a:pPr lvl="0"/>
            <a:r>
              <a:rPr lang="vi-VN"/>
              <a:t>Bấm &amp; sửa kiểu tiêu đề</a:t>
            </a:r>
          </a:p>
          <a:p>
            <a:pPr lvl="1"/>
            <a:r>
              <a:rPr lang="vi-VN"/>
              <a:t>Mức hai</a:t>
            </a:r>
          </a:p>
          <a:p>
            <a:pPr lvl="2"/>
            <a:r>
              <a:rPr lang="vi-VN"/>
              <a:t>Mức ba</a:t>
            </a:r>
          </a:p>
          <a:p>
            <a:pPr lvl="3"/>
            <a:r>
              <a:rPr lang="vi-VN"/>
              <a:t>Mức bốn</a:t>
            </a:r>
          </a:p>
          <a:p>
            <a:pPr lvl="4"/>
            <a:r>
              <a:rPr lang="vi-VN"/>
              <a:t>Mức năm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VNI-Times" pitchFamily="2" charset="0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VNI-Times" pitchFamily="2" charset="0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>
              <a:buNone/>
            </a:pPr>
            <a:fld id="{9A0DB2DC-4C9A-4742-B13C-FB6460FD3503}" type="slidenum">
              <a:rPr lang="en-US" altLang="en-US" dirty="0">
                <a:latin typeface="VNI-Times" pitchFamily="2" charset="0"/>
              </a:rPr>
              <a:t>‹#›</a:t>
            </a:fld>
            <a:endParaRPr lang="en-US" altLang="en-US" dirty="0">
              <a:latin typeface="VNI-Times" pitchFamily="2" charset="0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Đầu trang của Phầ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êu đề 1"/>
          <p:cNvSpPr>
            <a:spLocks noGrp="1"/>
          </p:cNvSpPr>
          <p:nvPr>
            <p:ph type="title" hasCustomPrompt="1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vi-VN"/>
              <a:t>Bấm &amp; sửa kiểu tiêu đề</a:t>
            </a:r>
            <a:endParaRPr lang="en-US"/>
          </a:p>
        </p:txBody>
      </p:sp>
      <p:sp>
        <p:nvSpPr>
          <p:cNvPr id="3" name="Nơi giữ chỗ cho Văn bản 2"/>
          <p:cNvSpPr>
            <a:spLocks noGrp="1"/>
          </p:cNvSpPr>
          <p:nvPr>
            <p:ph type="body" idx="1" hasCustomPrompt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vi-VN"/>
              <a:t>Bấm &amp; sửa kiểu tiêu đề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VNI-Times" pitchFamily="2" charset="0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VNI-Times" pitchFamily="2" charset="0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>
              <a:buNone/>
            </a:pPr>
            <a:fld id="{9A0DB2DC-4C9A-4742-B13C-FB6460FD3503}" type="slidenum">
              <a:rPr lang="en-US" altLang="en-US" dirty="0">
                <a:latin typeface="VNI-Times" pitchFamily="2" charset="0"/>
              </a:rPr>
              <a:t>‹#›</a:t>
            </a:fld>
            <a:endParaRPr lang="en-US" altLang="en-US" dirty="0">
              <a:latin typeface="VNI-Times" pitchFamily="2" charset="0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Hai Nội d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êu đề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vi-VN"/>
              <a:t>Bấm &amp; sửa kiểu tiêu đề</a:t>
            </a:r>
            <a:endParaRPr lang="en-US"/>
          </a:p>
        </p:txBody>
      </p:sp>
      <p:sp>
        <p:nvSpPr>
          <p:cNvPr id="3" name="Nơi giữ chỗ cho Nội dung 2"/>
          <p:cNvSpPr>
            <a:spLocks noGrp="1"/>
          </p:cNvSpPr>
          <p:nvPr>
            <p:ph sz="half" idx="1" hasCustomPrompt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vi-VN"/>
              <a:t>Bấm &amp; sửa kiểu tiêu đề</a:t>
            </a:r>
          </a:p>
          <a:p>
            <a:pPr lvl="1"/>
            <a:r>
              <a:rPr lang="vi-VN"/>
              <a:t>Mức hai</a:t>
            </a:r>
          </a:p>
          <a:p>
            <a:pPr lvl="2"/>
            <a:r>
              <a:rPr lang="vi-VN"/>
              <a:t>Mức ba</a:t>
            </a:r>
          </a:p>
          <a:p>
            <a:pPr lvl="3"/>
            <a:r>
              <a:rPr lang="vi-VN"/>
              <a:t>Mức bốn</a:t>
            </a:r>
          </a:p>
          <a:p>
            <a:pPr lvl="4"/>
            <a:r>
              <a:rPr lang="vi-VN"/>
              <a:t>Mức năm</a:t>
            </a:r>
            <a:endParaRPr lang="en-US"/>
          </a:p>
        </p:txBody>
      </p:sp>
      <p:sp>
        <p:nvSpPr>
          <p:cNvPr id="4" name="Nơi giữ chỗ cho Nội dung 3"/>
          <p:cNvSpPr>
            <a:spLocks noGrp="1"/>
          </p:cNvSpPr>
          <p:nvPr>
            <p:ph sz="half" idx="2" hasCustomPrompt="1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vi-VN"/>
              <a:t>Bấm &amp; sửa kiểu tiêu đề</a:t>
            </a:r>
          </a:p>
          <a:p>
            <a:pPr lvl="1"/>
            <a:r>
              <a:rPr lang="vi-VN"/>
              <a:t>Mức hai</a:t>
            </a:r>
          </a:p>
          <a:p>
            <a:pPr lvl="2"/>
            <a:r>
              <a:rPr lang="vi-VN"/>
              <a:t>Mức ba</a:t>
            </a:r>
          </a:p>
          <a:p>
            <a:pPr lvl="3"/>
            <a:r>
              <a:rPr lang="vi-VN"/>
              <a:t>Mức bốn</a:t>
            </a:r>
          </a:p>
          <a:p>
            <a:pPr lvl="4"/>
            <a:r>
              <a:rPr lang="vi-VN"/>
              <a:t>Mức năm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VNI-Times" pitchFamily="2" charset="0"/>
              <a:ea typeface="+mn-ea"/>
              <a:cs typeface="+mn-cs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VNI-Times" pitchFamily="2" charset="0"/>
              <a:ea typeface="+mn-ea"/>
              <a:cs typeface="+mn-cs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>
              <a:buNone/>
            </a:pPr>
            <a:fld id="{9A0DB2DC-4C9A-4742-B13C-FB6460FD3503}" type="slidenum">
              <a:rPr lang="en-US" altLang="en-US" dirty="0">
                <a:latin typeface="VNI-Times" pitchFamily="2" charset="0"/>
              </a:rPr>
              <a:t>‹#›</a:t>
            </a:fld>
            <a:endParaRPr lang="en-US" altLang="en-US" dirty="0">
              <a:latin typeface="VNI-Times" pitchFamily="2" charset="0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hép so sán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êu đề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vi-VN"/>
              <a:t>Bấm &amp; sửa kiểu tiêu đề</a:t>
            </a:r>
            <a:endParaRPr lang="en-US"/>
          </a:p>
        </p:txBody>
      </p:sp>
      <p:sp>
        <p:nvSpPr>
          <p:cNvPr id="3" name="Nơi giữ chỗ cho Văn bản 2"/>
          <p:cNvSpPr>
            <a:spLocks noGrp="1"/>
          </p:cNvSpPr>
          <p:nvPr>
            <p:ph type="body" idx="1" hasCustomPrompt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vi-VN"/>
              <a:t>Bấm &amp; sửa kiểu tiêu đề</a:t>
            </a:r>
          </a:p>
        </p:txBody>
      </p:sp>
      <p:sp>
        <p:nvSpPr>
          <p:cNvPr id="4" name="Nơi giữ chỗ cho Nội dung 3"/>
          <p:cNvSpPr>
            <a:spLocks noGrp="1"/>
          </p:cNvSpPr>
          <p:nvPr>
            <p:ph sz="half" idx="2" hasCustomPrompt="1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vi-VN"/>
              <a:t>Bấm &amp; sửa kiểu tiêu đề</a:t>
            </a:r>
          </a:p>
          <a:p>
            <a:pPr lvl="1"/>
            <a:r>
              <a:rPr lang="vi-VN"/>
              <a:t>Mức hai</a:t>
            </a:r>
          </a:p>
          <a:p>
            <a:pPr lvl="2"/>
            <a:r>
              <a:rPr lang="vi-VN"/>
              <a:t>Mức ba</a:t>
            </a:r>
          </a:p>
          <a:p>
            <a:pPr lvl="3"/>
            <a:r>
              <a:rPr lang="vi-VN"/>
              <a:t>Mức bốn</a:t>
            </a:r>
          </a:p>
          <a:p>
            <a:pPr lvl="4"/>
            <a:r>
              <a:rPr lang="vi-VN"/>
              <a:t>Mức năm</a:t>
            </a:r>
            <a:endParaRPr lang="en-US"/>
          </a:p>
        </p:txBody>
      </p:sp>
      <p:sp>
        <p:nvSpPr>
          <p:cNvPr id="5" name="Nơi giữ chỗ cho Văn bản 4"/>
          <p:cNvSpPr>
            <a:spLocks noGrp="1"/>
          </p:cNvSpPr>
          <p:nvPr>
            <p:ph type="body" sz="quarter" idx="3" hasCustomPrompt="1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vi-VN"/>
              <a:t>Bấm &amp; sửa kiểu tiêu đề</a:t>
            </a:r>
          </a:p>
        </p:txBody>
      </p:sp>
      <p:sp>
        <p:nvSpPr>
          <p:cNvPr id="6" name="Nơi giữ chỗ cho Nội dung 5"/>
          <p:cNvSpPr>
            <a:spLocks noGrp="1"/>
          </p:cNvSpPr>
          <p:nvPr>
            <p:ph sz="quarter" idx="4" hasCustomPrompt="1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vi-VN"/>
              <a:t>Bấm &amp; sửa kiểu tiêu đề</a:t>
            </a:r>
          </a:p>
          <a:p>
            <a:pPr lvl="1"/>
            <a:r>
              <a:rPr lang="vi-VN"/>
              <a:t>Mức hai</a:t>
            </a:r>
          </a:p>
          <a:p>
            <a:pPr lvl="2"/>
            <a:r>
              <a:rPr lang="vi-VN"/>
              <a:t>Mức ba</a:t>
            </a:r>
          </a:p>
          <a:p>
            <a:pPr lvl="3"/>
            <a:r>
              <a:rPr lang="vi-VN"/>
              <a:t>Mức bốn</a:t>
            </a:r>
          </a:p>
          <a:p>
            <a:pPr lvl="4"/>
            <a:r>
              <a:rPr lang="vi-VN"/>
              <a:t>Mức năm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VNI-Times" pitchFamily="2" charset="0"/>
              <a:ea typeface="+mn-ea"/>
              <a:cs typeface="+mn-cs"/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VNI-Times" pitchFamily="2" charset="0"/>
              <a:ea typeface="+mn-ea"/>
              <a:cs typeface="+mn-cs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>
              <a:buNone/>
            </a:pPr>
            <a:fld id="{9A0DB2DC-4C9A-4742-B13C-FB6460FD3503}" type="slidenum">
              <a:rPr lang="en-US" altLang="en-US" dirty="0">
                <a:latin typeface="VNI-Times" pitchFamily="2" charset="0"/>
              </a:rPr>
              <a:t>‹#›</a:t>
            </a:fld>
            <a:endParaRPr lang="en-US" altLang="en-US" dirty="0">
              <a:latin typeface="VNI-Times" pitchFamily="2" charset="0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Chỉ Tiêu đ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êu đề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vi-VN"/>
              <a:t>Bấm &amp; sửa kiểu tiêu đề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VNI-Times" pitchFamily="2" charset="0"/>
              <a:ea typeface="+mn-ea"/>
              <a:cs typeface="+mn-cs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VNI-Times" pitchFamily="2" charset="0"/>
              <a:ea typeface="+mn-ea"/>
              <a:cs typeface="+mn-cs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>
              <a:buNone/>
            </a:pPr>
            <a:fld id="{9A0DB2DC-4C9A-4742-B13C-FB6460FD3503}" type="slidenum">
              <a:rPr lang="en-US" altLang="en-US" dirty="0">
                <a:latin typeface="VNI-Times" pitchFamily="2" charset="0"/>
              </a:rPr>
              <a:t>‹#›</a:t>
            </a:fld>
            <a:endParaRPr lang="en-US" altLang="en-US" dirty="0">
              <a:latin typeface="VNI-Times" pitchFamily="2" charset="0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rố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VNI-Times" pitchFamily="2" charset="0"/>
              <a:ea typeface="+mn-ea"/>
              <a:cs typeface="+mn-cs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VNI-Times" pitchFamily="2" charset="0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>
              <a:buNone/>
            </a:pPr>
            <a:fld id="{9A0DB2DC-4C9A-4742-B13C-FB6460FD3503}" type="slidenum">
              <a:rPr lang="en-US" altLang="en-US" dirty="0">
                <a:latin typeface="VNI-Times" pitchFamily="2" charset="0"/>
              </a:rPr>
              <a:t>‹#›</a:t>
            </a:fld>
            <a:endParaRPr lang="en-US" altLang="en-US" dirty="0">
              <a:latin typeface="VNI-Times" pitchFamily="2" charset="0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Nội dung với Phụ đ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êu đề 1"/>
          <p:cNvSpPr>
            <a:spLocks noGrp="1"/>
          </p:cNvSpPr>
          <p:nvPr>
            <p:ph type="title" hasCustomPrompt="1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vi-VN"/>
              <a:t>Bấm &amp; sửa kiểu tiêu đề</a:t>
            </a:r>
            <a:endParaRPr lang="en-US"/>
          </a:p>
        </p:txBody>
      </p:sp>
      <p:sp>
        <p:nvSpPr>
          <p:cNvPr id="3" name="Nơi giữ chỗ cho Nội dung 2"/>
          <p:cNvSpPr>
            <a:spLocks noGrp="1"/>
          </p:cNvSpPr>
          <p:nvPr>
            <p:ph idx="1" hasCustomPrompt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vi-VN"/>
              <a:t>Bấm &amp; sửa kiểu tiêu đề</a:t>
            </a:r>
          </a:p>
          <a:p>
            <a:pPr lvl="1"/>
            <a:r>
              <a:rPr lang="vi-VN"/>
              <a:t>Mức hai</a:t>
            </a:r>
          </a:p>
          <a:p>
            <a:pPr lvl="2"/>
            <a:r>
              <a:rPr lang="vi-VN"/>
              <a:t>Mức ba</a:t>
            </a:r>
          </a:p>
          <a:p>
            <a:pPr lvl="3"/>
            <a:r>
              <a:rPr lang="vi-VN"/>
              <a:t>Mức bốn</a:t>
            </a:r>
          </a:p>
          <a:p>
            <a:pPr lvl="4"/>
            <a:r>
              <a:rPr lang="vi-VN"/>
              <a:t>Mức năm</a:t>
            </a:r>
            <a:endParaRPr lang="en-US"/>
          </a:p>
        </p:txBody>
      </p:sp>
      <p:sp>
        <p:nvSpPr>
          <p:cNvPr id="4" name="Nơi giữ chỗ cho Văn bản 3"/>
          <p:cNvSpPr>
            <a:spLocks noGrp="1"/>
          </p:cNvSpPr>
          <p:nvPr>
            <p:ph type="body" sz="half" idx="2" hasCustomPrompt="1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vi-VN"/>
              <a:t>Bấm &amp; sửa kiểu tiêu đề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VNI-Times" pitchFamily="2" charset="0"/>
              <a:ea typeface="+mn-ea"/>
              <a:cs typeface="+mn-cs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VNI-Times" pitchFamily="2" charset="0"/>
              <a:ea typeface="+mn-ea"/>
              <a:cs typeface="+mn-cs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>
              <a:buNone/>
            </a:pPr>
            <a:fld id="{9A0DB2DC-4C9A-4742-B13C-FB6460FD3503}" type="slidenum">
              <a:rPr lang="en-US" altLang="en-US" dirty="0">
                <a:latin typeface="VNI-Times" pitchFamily="2" charset="0"/>
              </a:rPr>
              <a:t>‹#›</a:t>
            </a:fld>
            <a:endParaRPr lang="en-US" altLang="en-US" dirty="0">
              <a:latin typeface="VNI-Times" pitchFamily="2" charset="0"/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Ảnh với Phụ đ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êu đề 1"/>
          <p:cNvSpPr>
            <a:spLocks noGrp="1"/>
          </p:cNvSpPr>
          <p:nvPr>
            <p:ph type="title" hasCustomPrompt="1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vi-VN"/>
              <a:t>Bấm &amp; sửa kiểu tiêu đề</a:t>
            </a:r>
            <a:endParaRPr lang="en-US"/>
          </a:p>
        </p:txBody>
      </p:sp>
      <p:sp>
        <p:nvSpPr>
          <p:cNvPr id="3" name="Nơi giữ chỗ cho Hình ảnh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vert="horz" wrap="square" lIns="91440" tIns="45720" rIns="91440" bIns="45720" numCol="1" rtlCol="0" anchor="t" anchorCtr="0" compatLnSpc="1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en-US" sz="3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Nơi giữ chỗ cho Văn bản 3"/>
          <p:cNvSpPr>
            <a:spLocks noGrp="1"/>
          </p:cNvSpPr>
          <p:nvPr>
            <p:ph type="body" sz="half" idx="2" hasCustomPrompt="1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vi-VN"/>
              <a:t>Bấm &amp; sửa kiểu tiêu đề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VNI-Times" pitchFamily="2" charset="0"/>
              <a:ea typeface="+mn-ea"/>
              <a:cs typeface="+mn-cs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VNI-Times" pitchFamily="2" charset="0"/>
              <a:ea typeface="+mn-ea"/>
              <a:cs typeface="+mn-cs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>
              <a:buNone/>
            </a:pPr>
            <a:fld id="{9A0DB2DC-4C9A-4742-B13C-FB6460FD3503}" type="slidenum">
              <a:rPr lang="en-US" altLang="en-US" dirty="0">
                <a:latin typeface="VNI-Times" pitchFamily="2" charset="0"/>
              </a:rPr>
              <a:t>‹#›</a:t>
            </a:fld>
            <a:endParaRPr lang="en-US" altLang="en-US" dirty="0">
              <a:latin typeface="VNI-Times" pitchFamily="2" charset="0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êu đề và Văn bản dọ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êu đề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vi-VN"/>
              <a:t>Bấm &amp; sửa kiểu tiêu đề</a:t>
            </a:r>
            <a:endParaRPr lang="en-US"/>
          </a:p>
        </p:txBody>
      </p:sp>
      <p:sp>
        <p:nvSpPr>
          <p:cNvPr id="3" name="Nơi giữ chỗ cho Văn bản Dọc 2"/>
          <p:cNvSpPr>
            <a:spLocks noGrp="1"/>
          </p:cNvSpPr>
          <p:nvPr>
            <p:ph type="body" orient="vert" idx="1" hasCustomPrompt="1"/>
          </p:nvPr>
        </p:nvSpPr>
        <p:spPr/>
        <p:txBody>
          <a:bodyPr vert="eaVert"/>
          <a:lstStyle/>
          <a:p>
            <a:pPr lvl="0"/>
            <a:r>
              <a:rPr lang="vi-VN"/>
              <a:t>Bấm &amp; sửa kiểu tiêu đề</a:t>
            </a:r>
          </a:p>
          <a:p>
            <a:pPr lvl="1"/>
            <a:r>
              <a:rPr lang="vi-VN"/>
              <a:t>Mức hai</a:t>
            </a:r>
          </a:p>
          <a:p>
            <a:pPr lvl="2"/>
            <a:r>
              <a:rPr lang="vi-VN"/>
              <a:t>Mức ba</a:t>
            </a:r>
          </a:p>
          <a:p>
            <a:pPr lvl="3"/>
            <a:r>
              <a:rPr lang="vi-VN"/>
              <a:t>Mức bốn</a:t>
            </a:r>
          </a:p>
          <a:p>
            <a:pPr lvl="4"/>
            <a:r>
              <a:rPr lang="vi-VN"/>
              <a:t>Mức năm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VNI-Times" pitchFamily="2" charset="0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VNI-Times" pitchFamily="2" charset="0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>
              <a:buNone/>
            </a:pPr>
            <a:fld id="{9A0DB2DC-4C9A-4742-B13C-FB6460FD3503}" type="slidenum">
              <a:rPr lang="en-US" altLang="en-US" dirty="0">
                <a:latin typeface="VNI-Times" pitchFamily="2" charset="0"/>
              </a:rPr>
              <a:t>‹#›</a:t>
            </a:fld>
            <a:endParaRPr lang="en-US" altLang="en-US" dirty="0">
              <a:latin typeface="VNI-Times" pitchFamily="2" charset="0"/>
            </a:endParaRP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êu đề dọc và Văn bả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êu đề Dọc 1"/>
          <p:cNvSpPr>
            <a:spLocks noGrp="1"/>
          </p:cNvSpPr>
          <p:nvPr>
            <p:ph type="title" orient="vert" hasCustomPrompt="1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vi-VN"/>
              <a:t>Bấm &amp; sửa kiểu tiêu đề</a:t>
            </a:r>
            <a:endParaRPr lang="en-US"/>
          </a:p>
        </p:txBody>
      </p:sp>
      <p:sp>
        <p:nvSpPr>
          <p:cNvPr id="3" name="Nơi giữ chỗ cho Văn bản Dọc 2"/>
          <p:cNvSpPr>
            <a:spLocks noGrp="1"/>
          </p:cNvSpPr>
          <p:nvPr>
            <p:ph type="body" orient="vert" idx="1" hasCustomPrompt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vi-VN"/>
              <a:t>Bấm &amp; sửa kiểu tiêu đề</a:t>
            </a:r>
          </a:p>
          <a:p>
            <a:pPr lvl="1"/>
            <a:r>
              <a:rPr lang="vi-VN"/>
              <a:t>Mức hai</a:t>
            </a:r>
          </a:p>
          <a:p>
            <a:pPr lvl="2"/>
            <a:r>
              <a:rPr lang="vi-VN"/>
              <a:t>Mức ba</a:t>
            </a:r>
          </a:p>
          <a:p>
            <a:pPr lvl="3"/>
            <a:r>
              <a:rPr lang="vi-VN"/>
              <a:t>Mức bốn</a:t>
            </a:r>
          </a:p>
          <a:p>
            <a:pPr lvl="4"/>
            <a:r>
              <a:rPr lang="vi-VN"/>
              <a:t>Mức năm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VNI-Times" pitchFamily="2" charset="0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VNI-Times" pitchFamily="2" charset="0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>
              <a:buNone/>
            </a:pPr>
            <a:fld id="{9A0DB2DC-4C9A-4742-B13C-FB6460FD3503}" type="slidenum">
              <a:rPr lang="en-US" altLang="en-US" dirty="0">
                <a:latin typeface="VNI-Times" pitchFamily="2" charset="0"/>
              </a:rPr>
              <a:t>‹#›</a:t>
            </a:fld>
            <a:endParaRPr lang="en-US" altLang="en-US" dirty="0">
              <a:latin typeface="VNI-Times" pitchFamily="2" charset="0"/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>
  <p:cSld name="Title, Conten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vi-VN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vi-VN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1859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vi-VN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648200" y="3938590"/>
            <a:ext cx="4038600" cy="218757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vi-VN"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VNI-Times" pitchFamily="2" charset="0"/>
              <a:ea typeface="+mn-ea"/>
              <a:cs typeface="+mn-cs"/>
            </a:endParaRPr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VNI-Times" pitchFamily="2" charset="0"/>
              <a:ea typeface="+mn-ea"/>
              <a:cs typeface="+mn-cs"/>
            </a:endParaRP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>
              <a:buNone/>
            </a:pPr>
            <a:fld id="{9A0DB2DC-4C9A-4742-B13C-FB6460FD3503}" type="slidenum">
              <a:rPr lang="en-US" altLang="en-US" dirty="0">
                <a:latin typeface="VNI-Times" pitchFamily="2" charset="0"/>
              </a:rPr>
              <a:t>‹#›</a:t>
            </a:fld>
            <a:endParaRPr lang="en-US" altLang="en-US" dirty="0">
              <a:latin typeface="VNI-Times" pitchFamily="2" charset="0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Nơi giữ chỗ cho Tiêu đề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</a:ln>
        </p:spPr>
        <p:txBody>
          <a:bodyPr anchor="ctr" anchorCtr="0"/>
          <a:lstStyle/>
          <a:p>
            <a:pPr lvl="0"/>
            <a:r>
              <a:rPr lang="vi-VN" altLang="en-US" dirty="0"/>
              <a:t>Bấm &amp; sửa kiểu tiêu đề</a:t>
            </a:r>
            <a:endParaRPr lang="en-US" altLang="en-US" dirty="0"/>
          </a:p>
        </p:txBody>
      </p:sp>
      <p:sp>
        <p:nvSpPr>
          <p:cNvPr id="1027" name="Nơi giữ chỗ cho Văn bản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</a:ln>
        </p:spPr>
        <p:txBody>
          <a:bodyPr/>
          <a:lstStyle/>
          <a:p>
            <a:pPr lvl="0"/>
            <a:r>
              <a:rPr lang="vi-VN" altLang="en-US" dirty="0"/>
              <a:t>Bấm &amp; sửa kiểu tiêu đề</a:t>
            </a:r>
          </a:p>
          <a:p>
            <a:pPr lvl="1"/>
            <a:r>
              <a:rPr lang="vi-VN" altLang="en-US" dirty="0"/>
              <a:t>Mức hai</a:t>
            </a:r>
          </a:p>
          <a:p>
            <a:pPr lvl="2"/>
            <a:r>
              <a:rPr lang="vi-VN" altLang="en-US" dirty="0"/>
              <a:t>Mức ba</a:t>
            </a:r>
          </a:p>
          <a:p>
            <a:pPr lvl="3"/>
            <a:r>
              <a:rPr lang="vi-VN" altLang="en-US" dirty="0"/>
              <a:t>Mức bốn</a:t>
            </a:r>
          </a:p>
          <a:p>
            <a:pPr lvl="4"/>
            <a:r>
              <a:rPr lang="vi-VN" altLang="en-US" dirty="0"/>
              <a:t>Mức năm</a:t>
            </a:r>
            <a:endParaRPr lang="en-US" altLang="en-US" dirty="0"/>
          </a:p>
        </p:txBody>
      </p:sp>
      <p:sp>
        <p:nvSpPr>
          <p:cNvPr id="4" name="Nơi giữ chỗ cho Ngày tháng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VNI-Times" pitchFamily="2" charset="0"/>
              <a:ea typeface="+mn-ea"/>
              <a:cs typeface="+mn-cs"/>
            </a:endParaRPr>
          </a:p>
        </p:txBody>
      </p:sp>
      <p:sp>
        <p:nvSpPr>
          <p:cNvPr id="5" name="Nơi giữ chỗ cho Chân trang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VNI-Times" pitchFamily="2" charset="0"/>
              <a:ea typeface="+mn-ea"/>
              <a:cs typeface="+mn-cs"/>
            </a:endParaRPr>
          </a:p>
        </p:txBody>
      </p:sp>
      <p:sp>
        <p:nvSpPr>
          <p:cNvPr id="6" name="Nơi giữ chỗ cho Số hiệu Bản chiếu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/>
          <a:lstStyle>
            <a:lvl1pPr algn="r">
              <a:defRPr sz="1200">
                <a:solidFill>
                  <a:srgbClr val="898989"/>
                </a:solidFill>
              </a:defRPr>
            </a:lvl1pPr>
          </a:lstStyle>
          <a:p>
            <a:pPr lvl="0">
              <a:buNone/>
            </a:pPr>
            <a:fld id="{9A0DB2DC-4C9A-4742-B13C-FB6460FD3503}" type="slidenum">
              <a:rPr lang="en-US" altLang="en-US" dirty="0">
                <a:latin typeface="VNI-Times" pitchFamily="2" charset="0"/>
              </a:rPr>
              <a:t>‹#›</a:t>
            </a:fld>
            <a:endParaRPr lang="en-US" altLang="en-US" dirty="0">
              <a:latin typeface="VNI-Times" pitchFamily="2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hf sldNum="0"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GIF"/><Relationship Id="rId3" Type="http://schemas.openxmlformats.org/officeDocument/2006/relationships/audio" Target="../media/audio1.wav"/><Relationship Id="rId7" Type="http://schemas.openxmlformats.org/officeDocument/2006/relationships/image" Target="../media/image3.GI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.GIF"/><Relationship Id="rId11" Type="http://schemas.openxmlformats.org/officeDocument/2006/relationships/image" Target="../media/image7.wmf"/><Relationship Id="rId5" Type="http://schemas.openxmlformats.org/officeDocument/2006/relationships/hyperlink" Target="../../../azure/Local%20Settings/Temp/Rar$DI00.625/Hinh.ppt" TargetMode="External"/><Relationship Id="rId10" Type="http://schemas.openxmlformats.org/officeDocument/2006/relationships/image" Target="../media/image6.GIF"/><Relationship Id="rId4" Type="http://schemas.openxmlformats.org/officeDocument/2006/relationships/image" Target="../media/image1.jpeg"/><Relationship Id="rId9" Type="http://schemas.openxmlformats.org/officeDocument/2006/relationships/image" Target="../media/image5.wmf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GIF"/><Relationship Id="rId2" Type="http://schemas.openxmlformats.org/officeDocument/2006/relationships/image" Target="../media/image8.GI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GIF"/><Relationship Id="rId5" Type="http://schemas.openxmlformats.org/officeDocument/2006/relationships/image" Target="../media/image11.GIF"/><Relationship Id="rId4" Type="http://schemas.openxmlformats.org/officeDocument/2006/relationships/image" Target="../media/image10.GIF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GIF"/><Relationship Id="rId3" Type="http://schemas.openxmlformats.org/officeDocument/2006/relationships/slide" Target="slide7.xml"/><Relationship Id="rId7" Type="http://schemas.openxmlformats.org/officeDocument/2006/relationships/slide" Target="slide8.xml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6.GIF"/><Relationship Id="rId5" Type="http://schemas.openxmlformats.org/officeDocument/2006/relationships/slide" Target="slide6.xml"/><Relationship Id="rId4" Type="http://schemas.openxmlformats.org/officeDocument/2006/relationships/image" Target="../media/image15.GI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" Target="slide5.xml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" Target="slide5.xml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2.jpe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GIF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file:///C:\Users\HTC\Downloads\Fire-BTSBangtanBoys-4428076.mp3" TargetMode="External"/><Relationship Id="rId1" Type="http://schemas.microsoft.com/office/2007/relationships/media" Target="file:///C:\Users\HTC\Downloads\Fire-BTSBangtanBoys-4428076.mp3" TargetMode="External"/><Relationship Id="rId5" Type="http://schemas.openxmlformats.org/officeDocument/2006/relationships/image" Target="../media/image27.png"/><Relationship Id="rId4" Type="http://schemas.openxmlformats.org/officeDocument/2006/relationships/image" Target="../media/image26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WordArt 3"/>
          <p:cNvSpPr>
            <a:spLocks noTextEdit="1"/>
          </p:cNvSpPr>
          <p:nvPr/>
        </p:nvSpPr>
        <p:spPr>
          <a:xfrm>
            <a:off x="1179513" y="0"/>
            <a:ext cx="7507287" cy="10160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  <a:normAutofit/>
          </a:bodyPr>
          <a:lstStyle/>
          <a:p>
            <a:pPr algn="l"/>
            <a:endParaRPr lang="en-US" sz="5800">
              <a:ln w="9525" cap="flat" cmpd="sng">
                <a:solidFill>
                  <a:srgbClr val="0000FF"/>
                </a:solidFill>
                <a:prstDash val="solid"/>
                <a:headEnd type="none" w="med" len="med"/>
                <a:tailEnd type="none" w="med" len="med"/>
              </a:ln>
              <a:solidFill>
                <a:srgbClr val="FF0000"/>
              </a:solidFill>
              <a:effectLst>
                <a:outerShdw dist="45791" dir="2021404" algn="ctr" rotWithShape="0">
                  <a:srgbClr val="B2B2B2">
                    <a:alpha val="79999"/>
                  </a:srgbClr>
                </a:outerShdw>
              </a:effectLst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2051" name="WordArt 6"/>
          <p:cNvSpPr>
            <a:spLocks noTextEdit="1"/>
          </p:cNvSpPr>
          <p:nvPr/>
        </p:nvSpPr>
        <p:spPr>
          <a:xfrm>
            <a:off x="152400" y="6049963"/>
            <a:ext cx="8839200" cy="630237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  <a:normAutofit/>
          </a:bodyPr>
          <a:lstStyle/>
          <a:p>
            <a:pPr algn="l"/>
            <a:endParaRPr lang="en-US" sz="5800">
              <a:ln w="9525" cap="flat" cmpd="sng">
                <a:solidFill>
                  <a:srgbClr val="800000"/>
                </a:solidFill>
                <a:prstDash val="solid"/>
                <a:headEnd type="none" w="med" len="med"/>
                <a:tailEnd type="none" w="med" len="med"/>
              </a:ln>
              <a:solidFill>
                <a:srgbClr val="FF0000"/>
              </a:solidFill>
              <a:effectLst>
                <a:outerShdw dist="45791" dir="2021404" algn="ctr" rotWithShape="0">
                  <a:srgbClr val="B2B2B2">
                    <a:alpha val="79999"/>
                  </a:srgbClr>
                </a:outerShdw>
              </a:effectLst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2052" name="WordArt 6"/>
          <p:cNvSpPr>
            <a:spLocks noTextEdit="1"/>
          </p:cNvSpPr>
          <p:nvPr/>
        </p:nvSpPr>
        <p:spPr>
          <a:xfrm>
            <a:off x="854075" y="6400800"/>
            <a:ext cx="11398250" cy="630238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  <a:normAutofit/>
          </a:bodyPr>
          <a:lstStyle/>
          <a:p>
            <a:pPr algn="l"/>
            <a:endParaRPr lang="en-US" sz="5800">
              <a:ln w="9525" cap="flat" cmpd="sng">
                <a:solidFill>
                  <a:srgbClr val="800000"/>
                </a:solidFill>
                <a:prstDash val="solid"/>
                <a:headEnd type="none" w="med" len="med"/>
                <a:tailEnd type="none" w="med" len="med"/>
              </a:ln>
              <a:solidFill>
                <a:srgbClr val="FF0000"/>
              </a:solidFill>
              <a:effectLst>
                <a:outerShdw dist="45791" dir="2021404" algn="ctr" rotWithShape="0">
                  <a:srgbClr val="B2B2B2">
                    <a:alpha val="79999"/>
                  </a:srgbClr>
                </a:outerShdw>
              </a:effectLst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2053" name="WordArt 6"/>
          <p:cNvSpPr>
            <a:spLocks noTextEdit="1"/>
          </p:cNvSpPr>
          <p:nvPr/>
        </p:nvSpPr>
        <p:spPr>
          <a:xfrm>
            <a:off x="228600" y="5167313"/>
            <a:ext cx="8763000" cy="1919287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  <a:normAutofit/>
          </a:bodyPr>
          <a:lstStyle/>
          <a:p>
            <a:pPr algn="l"/>
            <a:endParaRPr lang="en-US" sz="5100">
              <a:ln w="12700" cap="flat" cmpd="sng">
                <a:solidFill>
                  <a:srgbClr val="0000FF"/>
                </a:solidFill>
                <a:prstDash val="solid"/>
                <a:headEnd type="none" w="med" len="med"/>
                <a:tailEnd type="none" w="med" len="med"/>
              </a:ln>
              <a:gradFill rotWithShape="1">
                <a:gsLst>
                  <a:gs pos="0">
                    <a:srgbClr val="0000FF">
                      <a:alpha val="50000"/>
                    </a:srgbClr>
                  </a:gs>
                  <a:gs pos="100000">
                    <a:srgbClr val="00FFFF"/>
                  </a:gs>
                </a:gsLst>
                <a:lin ang="5400000" scaled="1"/>
                <a:tileRect/>
              </a:gradFill>
              <a:effectLst>
                <a:outerShdw dist="45791" dir="2021404" algn="ctr" rotWithShape="0">
                  <a:srgbClr val="9999FF"/>
                </a:outerShdw>
              </a:effectLst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l"/>
            <a:endParaRPr lang="en-US" sz="5100">
              <a:ln w="12700" cap="flat" cmpd="sng">
                <a:solidFill>
                  <a:srgbClr val="0000FF"/>
                </a:solidFill>
                <a:prstDash val="solid"/>
                <a:headEnd type="none" w="med" len="med"/>
                <a:tailEnd type="none" w="med" len="med"/>
              </a:ln>
              <a:gradFill rotWithShape="1">
                <a:gsLst>
                  <a:gs pos="0">
                    <a:srgbClr val="0000FF">
                      <a:alpha val="50000"/>
                    </a:srgbClr>
                  </a:gs>
                  <a:gs pos="100000">
                    <a:srgbClr val="00FFFF"/>
                  </a:gs>
                </a:gsLst>
                <a:lin ang="5400000" scaled="1"/>
                <a:tileRect/>
              </a:gradFill>
              <a:effectLst>
                <a:outerShdw dist="45791" dir="2021404" algn="ctr" rotWithShape="0">
                  <a:srgbClr val="9999FF"/>
                </a:outerShdw>
              </a:effectLst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pic>
        <p:nvPicPr>
          <p:cNvPr id="2054" name="Picture 2" descr="C:\Users\Administrator\Downloads\20191016_094316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1265238"/>
            <a:ext cx="1962150" cy="3398837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055" name="Picture 28" descr="conuoc">
            <a:hlinkClick r:id="rId5" action="ppaction://hlinkpres?slideindex=1&amp;slidetitle="/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flipV="1">
            <a:off x="2209800" y="1079500"/>
            <a:ext cx="2314575" cy="17399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2" name="Rectangle 11"/>
          <p:cNvSpPr/>
          <p:nvPr/>
        </p:nvSpPr>
        <p:spPr>
          <a:xfrm rot="10800000" flipH="1" flipV="1">
            <a:off x="2129155" y="3821430"/>
            <a:ext cx="6076315" cy="925195"/>
          </a:xfrm>
          <a:prstGeom prst="rect">
            <a:avLst/>
          </a:prstGeom>
        </p:spPr>
        <p:txBody>
          <a:bodyPr wrap="square" lIns="64008" tIns="32004" rIns="64008" bIns="32004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en-US" sz="2800" b="1" i="0" u="none" strike="noStrike" kern="10" cap="none" spc="0" normalizeH="0" baseline="0" noProof="0" dirty="0">
                <a:ln w="9525">
                  <a:solidFill>
                    <a:srgbClr val="0000FF"/>
                  </a:solidFill>
                  <a:round/>
                </a:ln>
                <a:solidFill>
                  <a:srgbClr val="000000"/>
                </a:solidFill>
                <a:effectLst>
                  <a:outerShdw dist="45791" dir="2021404" algn="ctr" rotWithShape="0">
                    <a:srgbClr val="B2B2B2">
                      <a:alpha val="79999"/>
                    </a:srgbClr>
                  </a:outerShdw>
                </a:effectLst>
                <a:uLnTx/>
                <a:uFillTx/>
                <a:latin typeface="Times New Roman" panose="02020603050405020304"/>
                <a:ea typeface="+mn-ea"/>
                <a:cs typeface="Times New Roman" panose="02020603050405020304"/>
              </a:rPr>
              <a:t>Chào mừng các em đến với tiết học online </a:t>
            </a:r>
          </a:p>
        </p:txBody>
      </p:sp>
      <p:sp>
        <p:nvSpPr>
          <p:cNvPr id="13" name="Rectangle 12"/>
          <p:cNvSpPr/>
          <p:nvPr/>
        </p:nvSpPr>
        <p:spPr>
          <a:xfrm rot="10800000" flipV="1">
            <a:off x="1180465" y="4784725"/>
            <a:ext cx="7905750" cy="740410"/>
          </a:xfrm>
          <a:prstGeom prst="rect">
            <a:avLst/>
          </a:prstGeom>
        </p:spPr>
        <p:txBody>
          <a:bodyPr wrap="square" lIns="64008" tIns="32004" rIns="64008" bIns="32004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en-US" sz="4400" b="1" i="0" u="none" strike="noStrike" kern="10" cap="none" spc="0" normalizeH="0" baseline="0" noProof="0" dirty="0">
                <a:ln w="9525">
                  <a:solidFill>
                    <a:srgbClr val="FF00FF"/>
                  </a:solidFill>
                  <a:round/>
                </a:ln>
                <a:solidFill>
                  <a:srgbClr val="FF0000"/>
                </a:solidFill>
                <a:effectLst>
                  <a:outerShdw dist="45791" dir="2021404" algn="ctr" rotWithShape="0">
                    <a:srgbClr val="B2B2B2">
                      <a:alpha val="79999"/>
                    </a:srgbClr>
                  </a:outerShdw>
                </a:effectLst>
                <a:uLnTx/>
                <a:uFillTx/>
                <a:latin typeface="Times New Roman" panose="02020603050405020304"/>
                <a:ea typeface="+mn-ea"/>
                <a:cs typeface="Times New Roman" panose="02020603050405020304"/>
              </a:rPr>
              <a:t>      </a:t>
            </a:r>
            <a:r>
              <a:rPr kumimoji="0" lang="en-US" sz="3200" b="1" i="0" u="none" strike="noStrike" kern="10" cap="none" spc="0" normalizeH="0" baseline="0" noProof="0" dirty="0">
                <a:ln w="9525">
                  <a:solidFill>
                    <a:srgbClr val="FF00FF"/>
                  </a:solidFill>
                  <a:round/>
                </a:ln>
                <a:solidFill>
                  <a:srgbClr val="FF0000"/>
                </a:solidFill>
                <a:effectLst>
                  <a:outerShdw dist="45791" dir="2021404" algn="ctr" rotWithShape="0">
                    <a:srgbClr val="B2B2B2">
                      <a:alpha val="79999"/>
                    </a:srgbClr>
                  </a:outerShdw>
                </a:effectLst>
                <a:uLnTx/>
                <a:uFillTx/>
                <a:latin typeface="Times New Roman" panose="02020603050405020304"/>
                <a:ea typeface="+mn-ea"/>
                <a:cs typeface="Times New Roman" panose="02020603050405020304"/>
              </a:rPr>
              <a:t>GIÁO VIÊN: TRẦN THỊ NHƯ KIỀU</a:t>
            </a:r>
          </a:p>
        </p:txBody>
      </p:sp>
      <p:sp>
        <p:nvSpPr>
          <p:cNvPr id="14" name="AutoShape 8"/>
          <p:cNvSpPr/>
          <p:nvPr/>
        </p:nvSpPr>
        <p:spPr>
          <a:xfrm flipH="1" flipV="1">
            <a:off x="8534400" y="0"/>
            <a:ext cx="609600" cy="838200"/>
          </a:xfrm>
          <a:prstGeom prst="star32">
            <a:avLst>
              <a:gd name="adj" fmla="val 5694"/>
            </a:avLst>
          </a:prstGeom>
          <a:solidFill>
            <a:schemeClr val="tx2"/>
          </a:solidFill>
          <a:ln w="9525" cap="flat" cmpd="sng">
            <a:solidFill>
              <a:srgbClr val="FFFF00"/>
            </a:solidFill>
            <a:prstDash val="solid"/>
            <a:miter/>
            <a:headEnd type="none" w="med" len="med"/>
            <a:tailEnd type="none" w="med" len="med"/>
          </a:ln>
        </p:spPr>
        <p:txBody>
          <a:bodyPr wrap="none" lIns="91426" tIns="45714" rIns="91426" bIns="45714" anchor="ctr" anchorCtr="0"/>
          <a:lstStyle/>
          <a:p>
            <a:pPr eaLnBrk="1" hangingPunct="1"/>
            <a:endParaRPr lang="vi-VN" altLang="vi-VN" dirty="0">
              <a:latin typeface=".VnTime" panose="020B7200000000000000" pitchFamily="34" charset="0"/>
            </a:endParaRPr>
          </a:p>
        </p:txBody>
      </p:sp>
      <p:sp>
        <p:nvSpPr>
          <p:cNvPr id="15" name="AutoShape 7"/>
          <p:cNvSpPr/>
          <p:nvPr/>
        </p:nvSpPr>
        <p:spPr>
          <a:xfrm>
            <a:off x="0" y="457200"/>
            <a:ext cx="2209800" cy="685800"/>
          </a:xfrm>
          <a:prstGeom prst="star32">
            <a:avLst>
              <a:gd name="adj" fmla="val 5694"/>
            </a:avLst>
          </a:prstGeom>
          <a:solidFill>
            <a:schemeClr val="accent1"/>
          </a:solidFill>
          <a:ln w="9525" cap="flat" cmpd="sng">
            <a:solidFill>
              <a:srgbClr val="FFFF00"/>
            </a:solidFill>
            <a:prstDash val="solid"/>
            <a:miter/>
            <a:headEnd type="none" w="med" len="med"/>
            <a:tailEnd type="none" w="med" len="med"/>
          </a:ln>
        </p:spPr>
        <p:txBody>
          <a:bodyPr wrap="none" lIns="91426" tIns="45714" rIns="91426" bIns="45714" anchor="ctr" anchorCtr="0"/>
          <a:lstStyle/>
          <a:p>
            <a:pPr eaLnBrk="1" hangingPunct="1"/>
            <a:endParaRPr lang="vi-VN" altLang="vi-VN" dirty="0">
              <a:latin typeface=".VnTime" panose="020B7200000000000000" pitchFamily="34" charset="0"/>
            </a:endParaRPr>
          </a:p>
        </p:txBody>
      </p:sp>
      <p:pic>
        <p:nvPicPr>
          <p:cNvPr id="2060" name="Picture 17" descr="floral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flipH="1" flipV="1">
            <a:off x="4876800" y="1143000"/>
            <a:ext cx="2674938" cy="300355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061" name="Picture 5" descr="anim1690[1][1]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98488" y="5883275"/>
            <a:ext cx="8164512" cy="97472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062" name="Picture 6" descr="POINSET2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 rot="-5400000">
            <a:off x="-22225" y="5041900"/>
            <a:ext cx="1752600" cy="187960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063" name="Picture 8" descr="POINSET2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 rot="-5400000" flipH="1" flipV="1">
            <a:off x="7204075" y="1168400"/>
            <a:ext cx="1871663" cy="1554163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064" name="Picture 9" descr="ImageX[49]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 rot="-10800000" flipV="1">
            <a:off x="7162800" y="1466850"/>
            <a:ext cx="1828800" cy="165735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065" name="Picture 65" descr="Firewrk8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 flipH="1">
            <a:off x="5867400" y="3962400"/>
            <a:ext cx="914400" cy="46038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066" name="Picture 65" descr="Firewrk8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4051300" y="3048000"/>
            <a:ext cx="1435100" cy="609600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6" dur="2000" fill="hold"/>
                                        <p:tgtEl>
                                          <p:spTgt spid="205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7" dur="2000" fill="hold"/>
                                        <p:tgtEl>
                                          <p:spTgt spid="205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8" dur="2000" fill="hold"/>
                                        <p:tgtEl>
                                          <p:spTgt spid="2053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set>
                                      <p:cBhvr>
                                        <p:cTn id="9" dur="2000" fill="hold"/>
                                        <p:tgtEl>
                                          <p:spTgt spid="205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5"/>
                                            </p:cond>
                                          </p:stCondLst>
                                        </p:cTn>
                                        <p:tgtEl>
                                          <p:spTgt spid="20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Mai truong men yeu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0" presetID="5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770" decel="100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3" dur="770" decel="100000"/>
                                        <p:tgtEl>
                                          <p:spTgt spid="14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14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15" dur="77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16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17" dur="77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18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000"/>
                            </p:stCondLst>
                            <p:childTnLst>
                              <p:par>
                                <p:cTn id="20" presetID="5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770" decel="100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3" dur="770" decel="100000"/>
                                        <p:tgtEl>
                                          <p:spTgt spid="15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24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25" dur="77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26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27" dur="77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28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bldLvl="0" animBg="1"/>
      <p:bldP spid="15" grpId="0" bldLvl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!bell_0l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-1505289">
            <a:off x="6335713" y="-109537"/>
            <a:ext cx="1704975" cy="213042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051" name="Picture 3" descr="!bell_0l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639526" flipH="1">
            <a:off x="1285875" y="-211137"/>
            <a:ext cx="1730375" cy="1982787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052" name="Picture 4" descr="Bellcoll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00400" y="-152400"/>
            <a:ext cx="1508125" cy="137160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053" name="Picture 5" descr="Bellcoll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99013" y="-134937"/>
            <a:ext cx="1508125" cy="133350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054" name="Picture 10" descr="!bell_0l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975539">
            <a:off x="7766050" y="1430338"/>
            <a:ext cx="1487488" cy="2179637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055" name="Picture 11" descr="!bell_0l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-476058" flipH="1">
            <a:off x="-107950" y="1143000"/>
            <a:ext cx="1630363" cy="2116138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056" name="AutoShape 26" descr="vbeAAAAAElFTkSuQmCC"/>
          <p:cNvSpPr>
            <a:spLocks noChangeAspect="1"/>
          </p:cNvSpPr>
          <p:nvPr/>
        </p:nvSpPr>
        <p:spPr>
          <a:xfrm>
            <a:off x="4419600" y="3276600"/>
            <a:ext cx="304800" cy="304800"/>
          </a:xfrm>
          <a:prstGeom prst="rect">
            <a:avLst/>
          </a:prstGeom>
          <a:noFill/>
          <a:ln w="9525">
            <a:noFill/>
          </a:ln>
        </p:spPr>
        <p:txBody>
          <a:bodyPr/>
          <a:lstStyle/>
          <a:p>
            <a:endParaRPr dirty="0">
              <a:latin typeface="VNI-Times" pitchFamily="2" charset="0"/>
            </a:endParaRPr>
          </a:p>
        </p:txBody>
      </p:sp>
      <p:sp>
        <p:nvSpPr>
          <p:cNvPr id="2057" name="AutoShape 28" descr="vbeAAAAAElFTkSuQmCC"/>
          <p:cNvSpPr>
            <a:spLocks noChangeAspect="1"/>
          </p:cNvSpPr>
          <p:nvPr/>
        </p:nvSpPr>
        <p:spPr>
          <a:xfrm>
            <a:off x="4419600" y="3276600"/>
            <a:ext cx="304800" cy="304800"/>
          </a:xfrm>
          <a:prstGeom prst="rect">
            <a:avLst/>
          </a:prstGeom>
          <a:noFill/>
          <a:ln w="9525">
            <a:noFill/>
          </a:ln>
        </p:spPr>
        <p:txBody>
          <a:bodyPr/>
          <a:lstStyle/>
          <a:p>
            <a:endParaRPr dirty="0">
              <a:latin typeface="VNI-Times" pitchFamily="2" charset="0"/>
            </a:endParaRPr>
          </a:p>
        </p:txBody>
      </p:sp>
      <p:grpSp>
        <p:nvGrpSpPr>
          <p:cNvPr id="2058" name="Group 51"/>
          <p:cNvGrpSpPr/>
          <p:nvPr/>
        </p:nvGrpSpPr>
        <p:grpSpPr>
          <a:xfrm>
            <a:off x="762000" y="5768975"/>
            <a:ext cx="7234238" cy="1089025"/>
            <a:chOff x="243" y="3600"/>
            <a:chExt cx="4557" cy="720"/>
          </a:xfrm>
        </p:grpSpPr>
        <p:pic>
          <p:nvPicPr>
            <p:cNvPr id="2078" name="Picture 52" descr="blumen-pflanzen051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243" y="3744"/>
              <a:ext cx="525" cy="576"/>
            </a:xfrm>
            <a:prstGeom prst="rect">
              <a:avLst/>
            </a:prstGeom>
            <a:noFill/>
            <a:ln w="9525">
              <a:noFill/>
            </a:ln>
          </p:spPr>
        </p:pic>
        <p:pic>
          <p:nvPicPr>
            <p:cNvPr id="2079" name="Picture 53" descr="blumen-pflanzen051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 flipH="1">
              <a:off x="819" y="3744"/>
              <a:ext cx="525" cy="576"/>
            </a:xfrm>
            <a:prstGeom prst="rect">
              <a:avLst/>
            </a:prstGeom>
            <a:noFill/>
            <a:ln w="9525">
              <a:noFill/>
            </a:ln>
          </p:spPr>
        </p:pic>
        <p:pic>
          <p:nvPicPr>
            <p:cNvPr id="2080" name="Picture 54" descr="blumen-pflanzen051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359" y="3600"/>
              <a:ext cx="657" cy="720"/>
            </a:xfrm>
            <a:prstGeom prst="rect">
              <a:avLst/>
            </a:prstGeom>
            <a:noFill/>
            <a:ln w="9525">
              <a:noFill/>
            </a:ln>
          </p:spPr>
        </p:pic>
        <p:pic>
          <p:nvPicPr>
            <p:cNvPr id="2081" name="Picture 55" descr="blumen-pflanzen051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 flipH="1">
              <a:off x="1971" y="3744"/>
              <a:ext cx="525" cy="576"/>
            </a:xfrm>
            <a:prstGeom prst="rect">
              <a:avLst/>
            </a:prstGeom>
            <a:noFill/>
            <a:ln w="9525">
              <a:noFill/>
            </a:ln>
          </p:spPr>
        </p:pic>
        <p:pic>
          <p:nvPicPr>
            <p:cNvPr id="2082" name="Picture 56" descr="blumen-pflanzen051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2568" y="3744"/>
              <a:ext cx="525" cy="576"/>
            </a:xfrm>
            <a:prstGeom prst="rect">
              <a:avLst/>
            </a:prstGeom>
            <a:noFill/>
            <a:ln w="9525">
              <a:noFill/>
            </a:ln>
          </p:spPr>
        </p:pic>
        <p:pic>
          <p:nvPicPr>
            <p:cNvPr id="2083" name="Picture 57" descr="blumen-pflanzen051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 flipH="1">
              <a:off x="3083" y="3648"/>
              <a:ext cx="613" cy="672"/>
            </a:xfrm>
            <a:prstGeom prst="rect">
              <a:avLst/>
            </a:prstGeom>
            <a:noFill/>
            <a:ln w="9525">
              <a:noFill/>
            </a:ln>
          </p:spPr>
        </p:pic>
        <p:pic>
          <p:nvPicPr>
            <p:cNvPr id="2084" name="Picture 58" descr="blumen-pflanzen051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3720" y="3744"/>
              <a:ext cx="525" cy="576"/>
            </a:xfrm>
            <a:prstGeom prst="rect">
              <a:avLst/>
            </a:prstGeom>
            <a:noFill/>
            <a:ln w="9525">
              <a:noFill/>
            </a:ln>
          </p:spPr>
        </p:pic>
        <p:pic>
          <p:nvPicPr>
            <p:cNvPr id="2085" name="Picture 59" descr="blumen-pflanzen051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 flipH="1">
              <a:off x="4275" y="3744"/>
              <a:ext cx="525" cy="576"/>
            </a:xfrm>
            <a:prstGeom prst="rect">
              <a:avLst/>
            </a:prstGeom>
            <a:noFill/>
            <a:ln w="9525">
              <a:noFill/>
            </a:ln>
          </p:spPr>
        </p:pic>
      </p:grpSp>
      <p:pic>
        <p:nvPicPr>
          <p:cNvPr id="2108" name="Picture 60" descr="!dk8_1la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6838" y="5622925"/>
            <a:ext cx="609600" cy="68580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109" name="Picture 61" descr="!dk8_1la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241425" y="5689600"/>
            <a:ext cx="609600" cy="68580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110" name="Picture 62" descr="!dk8_1la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419600" y="5637213"/>
            <a:ext cx="762000" cy="68580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111" name="Picture 63" descr="!dk8_1la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964238" y="5622925"/>
            <a:ext cx="817562" cy="52387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112" name="Picture 64" descr="!dk8_1la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68700" y="5562600"/>
            <a:ext cx="609600" cy="68580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113" name="Picture 65" descr="!dk8_1la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6838" y="5664200"/>
            <a:ext cx="609600" cy="68580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114" name="Picture 66" descr="!dk8_1la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77800" y="3775075"/>
            <a:ext cx="609600" cy="798513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115" name="Picture 67" descr="!dk8_1la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364538" y="4114800"/>
            <a:ext cx="609600" cy="68580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116" name="Picture 68" descr="!dk8_1la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304800"/>
            <a:ext cx="609600" cy="68580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117" name="Picture 69" descr="!dk8_1la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389938" y="5003800"/>
            <a:ext cx="609600" cy="68580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118" name="Picture 70" descr="!dk8_1la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6838" y="4800600"/>
            <a:ext cx="609600" cy="68580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120" name="Picture 72" descr="!dk8_1la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534400" y="304800"/>
            <a:ext cx="609600" cy="6858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071" name="WordArt 38"/>
          <p:cNvSpPr>
            <a:spLocks noTextEdit="1"/>
          </p:cNvSpPr>
          <p:nvPr/>
        </p:nvSpPr>
        <p:spPr>
          <a:xfrm>
            <a:off x="1241425" y="914400"/>
            <a:ext cx="6653213" cy="67627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  <a:normAutofit/>
          </a:bodyPr>
          <a:lstStyle/>
          <a:p>
            <a:pPr algn="ctr"/>
            <a:r>
              <a:rPr lang="en-US" sz="3600" b="1">
                <a:ln w="9525" cap="flat" cmpd="sng">
                  <a:solidFill>
                    <a:srgbClr val="FF0000"/>
                  </a:solidFill>
                  <a:prstDash val="solid"/>
                  <a:headEnd type="none" w="med" len="med"/>
                  <a:tailEnd type="none" w="med" len="med"/>
                </a:ln>
                <a:solidFill>
                  <a:srgbClr val="000000"/>
                </a:solidFill>
                <a:effectLst>
                  <a:outerShdw dist="45791" dir="2021404" algn="ctr" rotWithShape="0">
                    <a:srgbClr val="B2B2B2">
                      <a:alpha val="79999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</a:p>
        </p:txBody>
      </p:sp>
      <p:sp>
        <p:nvSpPr>
          <p:cNvPr id="2072" name="WordArt 20"/>
          <p:cNvSpPr>
            <a:spLocks noTextEdit="1"/>
          </p:cNvSpPr>
          <p:nvPr/>
        </p:nvSpPr>
        <p:spPr>
          <a:xfrm>
            <a:off x="1851025" y="1219200"/>
            <a:ext cx="5337175" cy="98107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  <a:normAutofit/>
          </a:bodyPr>
          <a:lstStyle/>
          <a:p>
            <a:pPr algn="l"/>
            <a:r>
              <a:rPr lang="en-US" sz="3600">
                <a:ln w="9525" cap="flat" cmpd="sng">
                  <a:solidFill>
                    <a:srgbClr val="0000FF"/>
                  </a:solidFill>
                  <a:prstDash val="solid"/>
                  <a:headEnd type="none" w="med" len="med"/>
                  <a:tailEnd type="none" w="med" len="med"/>
                </a:ln>
                <a:solidFill>
                  <a:srgbClr val="000000"/>
                </a:solidFill>
                <a:effectLst>
                  <a:outerShdw dist="45791" dir="2021404" algn="ctr" rotWithShape="0">
                    <a:srgbClr val="B2B2B2">
                      <a:alpha val="79999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</a:rPr>
              <a:t>Đạo đức– Lớp 4 </a:t>
            </a:r>
          </a:p>
        </p:txBody>
      </p:sp>
      <p:sp>
        <p:nvSpPr>
          <p:cNvPr id="2073" name="WordArt 21"/>
          <p:cNvSpPr>
            <a:spLocks noTextEdit="1"/>
          </p:cNvSpPr>
          <p:nvPr/>
        </p:nvSpPr>
        <p:spPr>
          <a:xfrm>
            <a:off x="1169988" y="2281238"/>
            <a:ext cx="6983412" cy="2519362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  <a:normAutofit/>
          </a:bodyPr>
          <a:lstStyle/>
          <a:p>
            <a:pPr algn="ctr"/>
            <a:r>
              <a:rPr lang="en-US" sz="3600" b="1">
                <a:ln w="9525" cap="flat" cmpd="sng">
                  <a:solidFill>
                    <a:srgbClr val="FF00FF"/>
                  </a:solidFill>
                  <a:prstDash val="solid"/>
                  <a:headEnd type="none" w="med" len="med"/>
                  <a:tailEnd type="none" w="med" len="med"/>
                </a:ln>
                <a:solidFill>
                  <a:srgbClr val="000099"/>
                </a:solidFill>
                <a:effectLst>
                  <a:outerShdw dist="45791" dir="2021404" algn="ctr" rotWithShape="0">
                    <a:srgbClr val="B2B2B2">
                      <a:alpha val="79999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</a:rPr>
              <a:t>Hiếu thảo với ông bà cha mẹ ( Tiết 2)</a:t>
            </a:r>
          </a:p>
          <a:p>
            <a:pPr algn="ctr"/>
            <a:endParaRPr lang="en-US" sz="3600" b="1">
              <a:ln w="9525" cap="flat" cmpd="sng">
                <a:solidFill>
                  <a:srgbClr val="FF00FF"/>
                </a:solidFill>
                <a:prstDash val="solid"/>
                <a:headEnd type="none" w="med" len="med"/>
                <a:tailEnd type="none" w="med" len="med"/>
              </a:ln>
              <a:solidFill>
                <a:srgbClr val="000099"/>
              </a:solidFill>
              <a:effectLst>
                <a:outerShdw dist="45791" dir="2021404" algn="ctr" rotWithShape="0">
                  <a:srgbClr val="B2B2B2">
                    <a:alpha val="79999"/>
                  </a:srgbClr>
                </a:outerShdw>
              </a:effectLst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pic>
        <p:nvPicPr>
          <p:cNvPr id="2074" name="Picture 11" descr="chuot phat co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169988" y="3540125"/>
            <a:ext cx="2406650" cy="297815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43" name="Picture 63" descr="!dk8_1la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305800" y="5768975"/>
            <a:ext cx="776288" cy="68580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53" name="Picture 63" descr="!dk8_1la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958013" y="5672138"/>
            <a:ext cx="774700" cy="6858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38" name="Rectangle 37"/>
          <p:cNvSpPr/>
          <p:nvPr/>
        </p:nvSpPr>
        <p:spPr>
          <a:xfrm>
            <a:off x="5029200" y="3775075"/>
            <a:ext cx="2551113" cy="911225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sz="3600" b="1" i="0" u="none" strike="noStrike" kern="1200" cap="none" spc="0" normalizeH="0" baseline="0" noProof="0" dirty="0" err="1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Trang</a:t>
            </a: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17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7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0" fill="hold"/>
                                        <p:tgtEl>
                                          <p:spTgt spid="210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0" fill="hold"/>
                                        <p:tgtEl>
                                          <p:spTgt spid="210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7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0" fill="hold"/>
                                        <p:tgtEl>
                                          <p:spTgt spid="210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0" fill="hold"/>
                                        <p:tgtEl>
                                          <p:spTgt spid="210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7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0" fill="hold"/>
                                        <p:tgtEl>
                                          <p:spTgt spid="21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0" fill="hold"/>
                                        <p:tgtEl>
                                          <p:spTgt spid="21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7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0" fill="hold"/>
                                        <p:tgtEl>
                                          <p:spTgt spid="21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0" fill="hold"/>
                                        <p:tgtEl>
                                          <p:spTgt spid="21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7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0" fill="hold"/>
                                        <p:tgtEl>
                                          <p:spTgt spid="21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0" fill="hold"/>
                                        <p:tgtEl>
                                          <p:spTgt spid="21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7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0" fill="hold"/>
                                        <p:tgtEl>
                                          <p:spTgt spid="21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0" fill="hold"/>
                                        <p:tgtEl>
                                          <p:spTgt spid="21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7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0" fill="hold"/>
                                        <p:tgtEl>
                                          <p:spTgt spid="21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0" fill="hold"/>
                                        <p:tgtEl>
                                          <p:spTgt spid="21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7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0" fill="hold"/>
                                        <p:tgtEl>
                                          <p:spTgt spid="21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0" fill="hold"/>
                                        <p:tgtEl>
                                          <p:spTgt spid="21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7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0" fill="hold"/>
                                        <p:tgtEl>
                                          <p:spTgt spid="21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0" fill="hold"/>
                                        <p:tgtEl>
                                          <p:spTgt spid="21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7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0" fill="hold"/>
                                        <p:tgtEl>
                                          <p:spTgt spid="21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0" fill="hold"/>
                                        <p:tgtEl>
                                          <p:spTgt spid="21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7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0" fill="hold"/>
                                        <p:tgtEl>
                                          <p:spTgt spid="21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0" fill="hold"/>
                                        <p:tgtEl>
                                          <p:spTgt spid="21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7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0" fill="hold"/>
                                        <p:tgtEl>
                                          <p:spTgt spid="21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0" fill="hold"/>
                                        <p:tgtEl>
                                          <p:spTgt spid="21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7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7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D:\SOA\Khung nen bieu tuong\Khung nen bieu tuong\[Muare.asia]-FramesChildrenVol34\muare.asia - babyvol34 - 4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1339850"/>
            <a:ext cx="9144000" cy="819785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4" name="Subtitle 11"/>
          <p:cNvSpPr txBox="1"/>
          <p:nvPr/>
        </p:nvSpPr>
        <p:spPr>
          <a:xfrm>
            <a:off x="3429000" y="1498600"/>
            <a:ext cx="4495800" cy="2566988"/>
          </a:xfrm>
          <a:prstGeom prst="rect">
            <a:avLst/>
          </a:prstGeom>
          <a:noFill/>
          <a:ln w="9525">
            <a:noFill/>
          </a:ln>
        </p:spPr>
        <p:txBody>
          <a:bodyPr/>
          <a:lstStyle/>
          <a:p>
            <a:pPr marL="342900" indent="-342900">
              <a:lnSpc>
                <a:spcPct val="80000"/>
              </a:lnSpc>
              <a:spcBef>
                <a:spcPct val="20000"/>
              </a:spcBef>
            </a:pPr>
            <a:r>
              <a:rPr sz="5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  <a:r>
              <a:rPr sz="66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Khởi động</a:t>
            </a:r>
            <a:endParaRPr sz="6600" dirty="0">
              <a:solidFill>
                <a:srgbClr val="FF0000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1026"/>
          <p:cNvSpPr/>
          <p:nvPr/>
        </p:nvSpPr>
        <p:spPr>
          <a:xfrm>
            <a:off x="-63500" y="2057400"/>
            <a:ext cx="8978900" cy="4495800"/>
          </a:xfrm>
          <a:prstGeom prst="rect">
            <a:avLst/>
          </a:prstGeom>
          <a:solidFill>
            <a:schemeClr val="accent1"/>
          </a:solidFill>
          <a:ln w="9525" cap="flat" cmpd="sng">
            <a:solidFill>
              <a:schemeClr val="tx1"/>
            </a:solidFill>
            <a:prstDash val="solid"/>
            <a:miter/>
            <a:headEnd type="none" w="med" len="med"/>
            <a:tailEnd type="none" w="med" len="med"/>
          </a:ln>
        </p:spPr>
        <p:txBody>
          <a:bodyPr wrap="none" anchor="ctr" anchorCtr="0"/>
          <a:lstStyle/>
          <a:p>
            <a:r>
              <a:rPr lang="en-US" altLang="en-US" sz="4000" b="1" u="sng" dirty="0">
                <a:solidFill>
                  <a:schemeClr val="bg1"/>
                </a:solidFill>
                <a:latin typeface="VNI-Palatin" pitchFamily="2" charset="0"/>
              </a:rPr>
              <a:t>Caùch chôi</a:t>
            </a:r>
            <a:r>
              <a:rPr lang="en-US" altLang="en-US" sz="4000" dirty="0">
                <a:solidFill>
                  <a:schemeClr val="bg1"/>
                </a:solidFill>
                <a:latin typeface="VNI-Palatin" pitchFamily="2" charset="0"/>
              </a:rPr>
              <a:t>:</a:t>
            </a:r>
          </a:p>
          <a:p>
            <a:r>
              <a:rPr lang="en-US" altLang="en-US" sz="4000" dirty="0">
                <a:solidFill>
                  <a:schemeClr val="bg1"/>
                </a:solidFill>
                <a:latin typeface="VNI-Palatin" pitchFamily="2" charset="0"/>
              </a:rPr>
              <a:t>        </a:t>
            </a:r>
            <a:r>
              <a:rPr lang="en-US" altLang="en-US" sz="3600" dirty="0">
                <a:solidFill>
                  <a:schemeClr val="bg1"/>
                </a:solidFill>
                <a:latin typeface="VNI-Palatin" pitchFamily="2" charset="0"/>
              </a:rPr>
              <a:t>Treân maøn hình coâ coù 3 con vaät,</a:t>
            </a:r>
          </a:p>
          <a:p>
            <a:r>
              <a:rPr lang="en-US" altLang="en-US" sz="3600" dirty="0">
                <a:solidFill>
                  <a:schemeClr val="bg1"/>
                </a:solidFill>
                <a:latin typeface="VNI-Palatin" pitchFamily="2" charset="0"/>
              </a:rPr>
              <a:t>   moãi con vaät ñi keøm moät caâu hoûi.</a:t>
            </a:r>
          </a:p>
          <a:p>
            <a:r>
              <a:rPr lang="en-US" altLang="en-US" sz="3600" dirty="0">
                <a:solidFill>
                  <a:schemeClr val="bg1"/>
                </a:solidFill>
                <a:latin typeface="VNI-Palatin" pitchFamily="2" charset="0"/>
              </a:rPr>
              <a:t>  Baïn </a:t>
            </a:r>
            <a:r>
              <a:rPr lang="en-US" altLang="en-US" sz="36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nào tham </a:t>
            </a:r>
            <a:r>
              <a:rPr lang="en-US" altLang="en-US" sz="3600" dirty="0">
                <a:solidFill>
                  <a:schemeClr val="bg1"/>
                </a:solidFill>
                <a:latin typeface="VNI-Palatin" pitchFamily="2" charset="0"/>
              </a:rPr>
              <a:t>gia troø chôi seõ choïn con </a:t>
            </a:r>
          </a:p>
          <a:p>
            <a:r>
              <a:rPr lang="en-US" altLang="en-US" sz="3600" dirty="0">
                <a:solidFill>
                  <a:schemeClr val="bg1"/>
                </a:solidFill>
                <a:latin typeface="VNI-Palatin" pitchFamily="2" charset="0"/>
              </a:rPr>
              <a:t>  vaät vaø thöïc hieän theo yeâu caàu treân</a:t>
            </a:r>
          </a:p>
          <a:p>
            <a:r>
              <a:rPr lang="en-US" altLang="en-US" sz="3600" dirty="0">
                <a:solidFill>
                  <a:schemeClr val="bg1"/>
                </a:solidFill>
                <a:latin typeface="VNI-Palatin" pitchFamily="2" charset="0"/>
              </a:rPr>
              <a:t>  caâu hoûi.</a:t>
            </a:r>
          </a:p>
          <a:p>
            <a:endParaRPr lang="en-US" altLang="en-US" sz="3600" dirty="0">
              <a:solidFill>
                <a:srgbClr val="FF3300"/>
              </a:solidFill>
              <a:latin typeface="VNI-Times" pitchFamily="2" charset="0"/>
            </a:endParaRPr>
          </a:p>
        </p:txBody>
      </p:sp>
      <p:sp>
        <p:nvSpPr>
          <p:cNvPr id="4099" name="WordArt 1027"/>
          <p:cNvSpPr>
            <a:spLocks noTextEdit="1"/>
          </p:cNvSpPr>
          <p:nvPr/>
        </p:nvSpPr>
        <p:spPr>
          <a:xfrm>
            <a:off x="914400" y="381000"/>
            <a:ext cx="6172200" cy="9144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  <a:normAutofit/>
          </a:bodyPr>
          <a:lstStyle/>
          <a:p>
            <a:pPr algn="ctr"/>
            <a:r>
              <a:rPr lang="en-US" sz="3600" b="1" i="1">
                <a:ln w="12700" cap="flat" cmpd="sng">
                  <a:solidFill>
                    <a:schemeClr val="tx1"/>
                  </a:solidFill>
                  <a:prstDash val="solid"/>
                  <a:headEnd type="none" w="med" len="med"/>
                  <a:tailEnd type="none" w="med" len="med"/>
                </a:ln>
                <a:gradFill rotWithShape="1">
                  <a:gsLst>
                    <a:gs pos="0">
                      <a:srgbClr val="A603AB">
                        <a:alpha val="100000"/>
                      </a:srgbClr>
                    </a:gs>
                    <a:gs pos="12000">
                      <a:srgbClr val="E81766">
                        <a:alpha val="100000"/>
                      </a:srgbClr>
                    </a:gs>
                    <a:gs pos="27000">
                      <a:srgbClr val="EE3F17">
                        <a:alpha val="100000"/>
                      </a:srgbClr>
                    </a:gs>
                    <a:gs pos="48000">
                      <a:srgbClr val="FFFF00">
                        <a:alpha val="100000"/>
                      </a:srgbClr>
                    </a:gs>
                    <a:gs pos="64999">
                      <a:srgbClr val="1A8D48">
                        <a:alpha val="100000"/>
                      </a:srgbClr>
                    </a:gs>
                    <a:gs pos="78999">
                      <a:srgbClr val="0819FB">
                        <a:alpha val="100000"/>
                      </a:srgbClr>
                    </a:gs>
                    <a:gs pos="100000">
                      <a:srgbClr val="A603AB">
                        <a:alpha val="100000"/>
                      </a:srgbClr>
                    </a:gs>
                  </a:gsLst>
                  <a:lin ang="0" scaled="1"/>
                  <a:tileRect/>
                </a:gradFill>
                <a:effectLst>
                  <a:outerShdw dist="35921" dir="2699999" sy="50000" kx="2115830" algn="bl" rotWithShape="0">
                    <a:srgbClr val="C0C0C0">
                      <a:alpha val="79999"/>
                    </a:srgbClr>
                  </a:outerShdw>
                </a:effectLst>
                <a:latin typeface="VNI-Lithos" charset="0"/>
                <a:ea typeface="VNI-Lithos" charset="0"/>
              </a:rPr>
              <a:t>Troø chôi: Con vaät may maén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2000"/>
                                        <p:tgtEl>
                                          <p:spTgt spid="296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698" grpId="0" bldLvl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2" descr="elephants">
            <a:hlinkClick r:id="rId3" action="ppaction://hlinksldjump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19200" y="4114800"/>
            <a:ext cx="2819400" cy="221932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5363" name="Picture 3" descr="AG_0137">
            <a:hlinkClick r:id="rId5" action="ppaction://hlinksldjump"/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743200" y="533400"/>
            <a:ext cx="3048000" cy="228600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5366" name="Picture 6" descr="Bunny3">
            <a:hlinkClick r:id="rId7" action="ppaction://hlinksldjump"/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715000" y="3886200"/>
            <a:ext cx="2971800" cy="2171700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153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0" dur="500"/>
                                        <p:tgtEl>
                                          <p:spTgt spid="153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3" dur="500"/>
                                        <p:tgtEl>
                                          <p:spTgt spid="153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1536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" presetClass="exit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ox(in)">
                                      <p:cBhvr>
                                        <p:cTn id="18" dur="500"/>
                                        <p:tgtEl>
                                          <p:spTgt spid="1536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3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363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1536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7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4" dur="5000"/>
                                        <p:tgtEl>
                                          <p:spTgt spid="153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0"/>
                                        <p:tgtEl>
                                          <p:spTgt spid="153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9"/>
                                          </p:stCondLst>
                                        </p:cTn>
                                        <p:tgtEl>
                                          <p:spTgt spid="153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362"/>
                  </p:tgtEl>
                </p:cond>
              </p:nextCondLst>
            </p:seq>
            <p:seq concurrent="1" nextAc="seek">
              <p:cTn id="27" restart="whenNotActive" fill="hold" evtFilter="cancelBubble" nodeType="interactiveSeq">
                <p:stCondLst>
                  <p:cond evt="onClick" delay="0">
                    <p:tgtEl>
                      <p:spTgt spid="1536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8" fill="hold">
                      <p:stCondLst>
                        <p:cond delay="0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42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1" dur="1000"/>
                                        <p:tgtEl>
                                          <p:spTgt spid="1536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/>
                                        <p:tgtEl>
                                          <p:spTgt spid="153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/>
                                        <p:tgtEl>
                                          <p:spTgt spid="153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53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366"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blipFill rotWithShape="0">
          <a:blip r:embed="rId2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AutoShape 2"/>
          <p:cNvSpPr/>
          <p:nvPr/>
        </p:nvSpPr>
        <p:spPr>
          <a:xfrm>
            <a:off x="1371600" y="1524000"/>
            <a:ext cx="6705600" cy="2895600"/>
          </a:xfrm>
          <a:prstGeom prst="wedgeEllipseCallout">
            <a:avLst>
              <a:gd name="adj1" fmla="val -33454"/>
              <a:gd name="adj2" fmla="val 104713"/>
            </a:avLst>
          </a:prstGeom>
          <a:solidFill>
            <a:schemeClr val="accent1"/>
          </a:solidFill>
          <a:ln w="9525" cap="flat" cmpd="sng">
            <a:solidFill>
              <a:schemeClr val="tx1"/>
            </a:solidFill>
            <a:prstDash val="solid"/>
            <a:miter/>
            <a:headEnd type="none" w="med" len="med"/>
            <a:tailEnd type="none" w="med" len="med"/>
          </a:ln>
        </p:spPr>
        <p:txBody>
          <a:bodyPr/>
          <a:lstStyle/>
          <a:p>
            <a:pPr algn="ctr" eaLnBrk="1" hangingPunct="1"/>
            <a:r>
              <a:rPr lang="en-US" altLang="en-US" sz="3600" b="1" i="1" dirty="0">
                <a:solidFill>
                  <a:schemeClr val="accent2"/>
                </a:solidFill>
                <a:latin typeface="Times New Roman" panose="02020603050405020304" pitchFamily="18" charset="0"/>
              </a:rPr>
              <a:t>Vì sao chúng ta phải hiếu thảo với ông bà, cha mẹ?</a:t>
            </a:r>
          </a:p>
        </p:txBody>
      </p:sp>
      <p:sp>
        <p:nvSpPr>
          <p:cNvPr id="6147" name="Rectangle 5">
            <a:hlinkClick r:id="rId3" action="ppaction://hlinksldjump"/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</a:ln>
        </p:spPr>
        <p:txBody>
          <a:bodyPr wrap="none" anchor="ctr" anchorCtr="0"/>
          <a:lstStyle/>
          <a:p>
            <a:pPr eaLnBrk="1" hangingPunct="1"/>
            <a:endParaRPr lang="vi-VN" altLang="en-US" dirty="0">
              <a:latin typeface="VNI-Times" pitchFamily="2" charset="0"/>
            </a:endParaRPr>
          </a:p>
        </p:txBody>
      </p:sp>
    </p:spTree>
  </p:cSld>
  <p:clrMapOvr>
    <a:masterClrMapping/>
  </p:clrMapOvr>
  <p:transition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blipFill rotWithShape="0">
          <a:blip r:embed="rId2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AutoShape 2"/>
          <p:cNvSpPr/>
          <p:nvPr/>
        </p:nvSpPr>
        <p:spPr>
          <a:xfrm>
            <a:off x="0" y="0"/>
            <a:ext cx="9144000" cy="6858000"/>
          </a:xfrm>
          <a:prstGeom prst="irregularSeal1">
            <a:avLst/>
          </a:prstGeom>
          <a:solidFill>
            <a:schemeClr val="accent1"/>
          </a:solidFill>
          <a:ln w="9525" cap="flat" cmpd="sng">
            <a:solidFill>
              <a:schemeClr val="tx1"/>
            </a:solidFill>
            <a:prstDash val="solid"/>
            <a:miter/>
            <a:headEnd type="none" w="med" len="med"/>
            <a:tailEnd type="none" w="med" len="med"/>
          </a:ln>
        </p:spPr>
        <p:txBody>
          <a:bodyPr wrap="none" anchor="ctr" anchorCtr="0"/>
          <a:lstStyle/>
          <a:p>
            <a:pPr algn="ctr" eaLnBrk="1" hangingPunct="1"/>
            <a:r>
              <a:rPr lang="en-US" altLang="en-US" b="1" dirty="0">
                <a:solidFill>
                  <a:schemeClr val="accent2"/>
                </a:solidFill>
                <a:highlight>
                  <a:srgbClr val="FFFF00"/>
                </a:highlight>
                <a:latin typeface="Times New Roman" panose="02020603050405020304" pitchFamily="18" charset="0"/>
              </a:rPr>
              <a:t>Cách ứng xử của bạn Sinh trong </a:t>
            </a:r>
          </a:p>
          <a:p>
            <a:pPr algn="ctr" eaLnBrk="1" hangingPunct="1"/>
            <a:r>
              <a:rPr lang="en-US" altLang="en-US" b="1" dirty="0">
                <a:solidFill>
                  <a:schemeClr val="accent2"/>
                </a:solidFill>
                <a:highlight>
                  <a:srgbClr val="FFFF00"/>
                </a:highlight>
                <a:latin typeface="Times New Roman" panose="02020603050405020304" pitchFamily="18" charset="0"/>
              </a:rPr>
              <a:t>tính huống sau đúng hay sai? Vì sao?</a:t>
            </a:r>
          </a:p>
          <a:p>
            <a:pPr algn="ctr" eaLnBrk="1" hangingPunct="1"/>
            <a:r>
              <a:rPr lang="en-US" altLang="en-US" b="1" dirty="0">
                <a:solidFill>
                  <a:schemeClr val="accent2"/>
                </a:solidFill>
                <a:highlight>
                  <a:srgbClr val="FFFF00"/>
                </a:highlight>
                <a:latin typeface="Times New Roman" panose="02020603050405020304" pitchFamily="18" charset="0"/>
              </a:rPr>
              <a:t> Mẹ mệt, bố đi làm mãi chưa về, Sinh </a:t>
            </a:r>
          </a:p>
          <a:p>
            <a:pPr algn="ctr" eaLnBrk="1" hangingPunct="1"/>
            <a:r>
              <a:rPr lang="en-US" altLang="en-US" b="1" dirty="0">
                <a:solidFill>
                  <a:schemeClr val="accent2"/>
                </a:solidFill>
                <a:highlight>
                  <a:srgbClr val="FFFF00"/>
                </a:highlight>
                <a:latin typeface="Times New Roman" panose="02020603050405020304" pitchFamily="18" charset="0"/>
              </a:rPr>
              <a:t>vùng vằng, bực bội vì chẳng có ai </a:t>
            </a:r>
          </a:p>
          <a:p>
            <a:pPr algn="ctr" eaLnBrk="1" hangingPunct="1"/>
            <a:r>
              <a:rPr lang="en-US" altLang="en-US" b="1" dirty="0">
                <a:solidFill>
                  <a:schemeClr val="accent2"/>
                </a:solidFill>
                <a:highlight>
                  <a:srgbClr val="FFFF00"/>
                </a:highlight>
                <a:latin typeface="Times New Roman" panose="02020603050405020304" pitchFamily="18" charset="0"/>
              </a:rPr>
              <a:t>đưa Sinh đến nhà bạn dự sinh nhật. </a:t>
            </a:r>
          </a:p>
          <a:p>
            <a:pPr algn="ctr" eaLnBrk="1" hangingPunct="1"/>
            <a:endParaRPr lang="en-US" altLang="en-US" b="1" dirty="0">
              <a:solidFill>
                <a:schemeClr val="accent2"/>
              </a:solidFill>
              <a:highlight>
                <a:srgbClr val="FFFF00"/>
              </a:highlight>
              <a:latin typeface="Times New Roman" panose="02020603050405020304" pitchFamily="18" charset="0"/>
            </a:endParaRPr>
          </a:p>
        </p:txBody>
      </p:sp>
    </p:spTree>
  </p:cSld>
  <p:clrMapOvr>
    <a:masterClrMapping/>
  </p:clrMapOvr>
  <p:transition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blipFill rotWithShape="0">
          <a:blip r:embed="rId2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AutoShape 2"/>
          <p:cNvSpPr/>
          <p:nvPr/>
        </p:nvSpPr>
        <p:spPr>
          <a:xfrm>
            <a:off x="838200" y="1066800"/>
            <a:ext cx="7620000" cy="3733800"/>
          </a:xfrm>
          <a:prstGeom prst="cloudCallout">
            <a:avLst>
              <a:gd name="adj1" fmla="val -32250"/>
              <a:gd name="adj2" fmla="val 69981"/>
            </a:avLst>
          </a:prstGeom>
          <a:solidFill>
            <a:schemeClr val="accent1"/>
          </a:solidFill>
          <a:ln w="9525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  <p:txBody>
          <a:bodyPr/>
          <a:lstStyle/>
          <a:p>
            <a:pPr algn="ctr" eaLnBrk="1" hangingPunct="1"/>
            <a:endParaRPr lang="en-US" altLang="en-US" sz="3200" b="1" i="1" dirty="0">
              <a:solidFill>
                <a:schemeClr val="accent2"/>
              </a:solidFill>
              <a:latin typeface="Times New Roman" panose="02020603050405020304" pitchFamily="18" charset="0"/>
            </a:endParaRPr>
          </a:p>
          <a:p>
            <a:pPr algn="ctr" eaLnBrk="1" hangingPunct="1"/>
            <a:r>
              <a:rPr lang="en-US" altLang="en-US" sz="3200" b="1" i="1" dirty="0">
                <a:solidFill>
                  <a:schemeClr val="accent2"/>
                </a:solidFill>
                <a:latin typeface="Times New Roman" panose="02020603050405020304" pitchFamily="18" charset="0"/>
              </a:rPr>
              <a:t>Khi ba mẹ hay ông bà bị bệnh, em sẽ làm gì? </a:t>
            </a:r>
          </a:p>
        </p:txBody>
      </p:sp>
      <p:sp>
        <p:nvSpPr>
          <p:cNvPr id="8195" name="Rectangle 3">
            <a:hlinkClick r:id="rId3" action="ppaction://hlinksldjump"/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</a:ln>
        </p:spPr>
        <p:txBody>
          <a:bodyPr wrap="none" anchor="ctr" anchorCtr="0"/>
          <a:lstStyle/>
          <a:p>
            <a:pPr eaLnBrk="1" hangingPunct="1"/>
            <a:endParaRPr lang="vi-VN" altLang="en-US" dirty="0">
              <a:latin typeface="VNI-Times" pitchFamily="2" charset="0"/>
            </a:endParaRPr>
          </a:p>
        </p:txBody>
      </p:sp>
    </p:spTree>
  </p:cSld>
  <p:clrMapOvr>
    <a:masterClrMapping/>
  </p:clrMapOvr>
  <p:transition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WordArt 6"/>
          <p:cNvSpPr>
            <a:spLocks noTextEdit="1"/>
          </p:cNvSpPr>
          <p:nvPr/>
        </p:nvSpPr>
        <p:spPr>
          <a:xfrm>
            <a:off x="1219200" y="228600"/>
            <a:ext cx="7010400" cy="100965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  <a:normAutofit/>
          </a:bodyPr>
          <a:lstStyle/>
          <a:p>
            <a:pPr algn="ctr"/>
            <a:r>
              <a:rPr lang="en-US" sz="3600" b="1" i="1">
                <a:ln w="12700" cap="flat" cmpd="sng">
                  <a:solidFill>
                    <a:schemeClr val="tx1"/>
                  </a:solidFill>
                  <a:prstDash val="solid"/>
                  <a:headEnd type="none" w="med" len="med"/>
                  <a:tailEnd type="none" w="med" len="med"/>
                </a:ln>
                <a:gradFill rotWithShape="1">
                  <a:gsLst>
                    <a:gs pos="0">
                      <a:srgbClr val="A603AB">
                        <a:alpha val="100000"/>
                      </a:srgbClr>
                    </a:gs>
                    <a:gs pos="12000">
                      <a:srgbClr val="E81766">
                        <a:alpha val="100000"/>
                      </a:srgbClr>
                    </a:gs>
                    <a:gs pos="27000">
                      <a:srgbClr val="EE3F17">
                        <a:alpha val="100000"/>
                      </a:srgbClr>
                    </a:gs>
                    <a:gs pos="48000">
                      <a:srgbClr val="FFFF00">
                        <a:alpha val="100000"/>
                      </a:srgbClr>
                    </a:gs>
                    <a:gs pos="64999">
                      <a:srgbClr val="1A8D48">
                        <a:alpha val="100000"/>
                      </a:srgbClr>
                    </a:gs>
                    <a:gs pos="78999">
                      <a:srgbClr val="0819FB">
                        <a:alpha val="100000"/>
                      </a:srgbClr>
                    </a:gs>
                    <a:gs pos="100000">
                      <a:srgbClr val="A603AB">
                        <a:alpha val="100000"/>
                      </a:srgbClr>
                    </a:gs>
                  </a:gsLst>
                  <a:lin ang="0" scaled="1"/>
                  <a:tileRect/>
                </a:gradFill>
                <a:effectLst>
                  <a:outerShdw dist="35921" dir="2699999" sy="50000" kx="2115830" algn="bl" rotWithShape="0">
                    <a:srgbClr val="C0C0C0">
                      <a:alpha val="79999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</a:rPr>
              <a:t>Hiếu thảo với ông bà, cha mẹ ( tiết 2)</a:t>
            </a:r>
          </a:p>
        </p:txBody>
      </p:sp>
      <p:sp>
        <p:nvSpPr>
          <p:cNvPr id="10248" name="Rectangle 8"/>
          <p:cNvSpPr/>
          <p:nvPr/>
        </p:nvSpPr>
        <p:spPr>
          <a:xfrm>
            <a:off x="342900" y="1371600"/>
            <a:ext cx="7864475" cy="609600"/>
          </a:xfrm>
          <a:prstGeom prst="rect">
            <a:avLst/>
          </a:prstGeom>
          <a:noFill/>
          <a:ln w="9525">
            <a:noFill/>
          </a:ln>
        </p:spPr>
        <p:txBody>
          <a:bodyPr wrap="none" anchor="ctr" anchorCtr="0"/>
          <a:lstStyle/>
          <a:p>
            <a:pPr algn="ctr" eaLnBrk="1" hangingPunct="1"/>
            <a:r>
              <a:rPr lang="en-US" altLang="en-US" b="1" i="1" dirty="0">
                <a:solidFill>
                  <a:schemeClr val="accent2"/>
                </a:solidFill>
                <a:latin typeface="Times New Roman" panose="02020603050405020304" pitchFamily="18" charset="0"/>
              </a:rPr>
              <a:t>*Bài 3:Hãy quan sát và nêu nội dung từng bức tranh.</a:t>
            </a:r>
          </a:p>
        </p:txBody>
      </p:sp>
      <p:grpSp>
        <p:nvGrpSpPr>
          <p:cNvPr id="2" name="Group 17"/>
          <p:cNvGrpSpPr/>
          <p:nvPr/>
        </p:nvGrpSpPr>
        <p:grpSpPr>
          <a:xfrm>
            <a:off x="0" y="2133600"/>
            <a:ext cx="4343400" cy="3905250"/>
            <a:chOff x="192" y="1608"/>
            <a:chExt cx="2544" cy="2196"/>
          </a:xfrm>
        </p:grpSpPr>
        <p:sp>
          <p:nvSpPr>
            <p:cNvPr id="9225" name="Rectangle 9"/>
            <p:cNvSpPr/>
            <p:nvPr/>
          </p:nvSpPr>
          <p:spPr>
            <a:xfrm>
              <a:off x="672" y="3468"/>
              <a:ext cx="1440" cy="336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anchor="ctr" anchorCtr="0"/>
            <a:lstStyle/>
            <a:p>
              <a:pPr algn="ctr" eaLnBrk="1" hangingPunct="1"/>
              <a:r>
                <a:rPr lang="en-US" altLang="en-US" sz="2000" b="1" i="1" dirty="0">
                  <a:latin typeface="VNI-Times" pitchFamily="2" charset="0"/>
                </a:rPr>
                <a:t>Tranh 1</a:t>
              </a:r>
            </a:p>
          </p:txBody>
        </p:sp>
        <p:pic>
          <p:nvPicPr>
            <p:cNvPr id="9226" name="Picture 13" descr="Xu ly tinh huong2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92" y="1608"/>
              <a:ext cx="2544" cy="1878"/>
            </a:xfrm>
            <a:prstGeom prst="rect">
              <a:avLst/>
            </a:prstGeom>
            <a:noFill/>
            <a:ln w="9525">
              <a:noFill/>
            </a:ln>
          </p:spPr>
        </p:pic>
      </p:grpSp>
      <p:grpSp>
        <p:nvGrpSpPr>
          <p:cNvPr id="3" name="Group 18"/>
          <p:cNvGrpSpPr/>
          <p:nvPr/>
        </p:nvGrpSpPr>
        <p:grpSpPr>
          <a:xfrm>
            <a:off x="4572000" y="2209800"/>
            <a:ext cx="4572000" cy="3810000"/>
            <a:chOff x="2976" y="1608"/>
            <a:chExt cx="2640" cy="2184"/>
          </a:xfrm>
        </p:grpSpPr>
        <p:sp>
          <p:nvSpPr>
            <p:cNvPr id="9223" name="Rectangle 10"/>
            <p:cNvSpPr/>
            <p:nvPr/>
          </p:nvSpPr>
          <p:spPr>
            <a:xfrm>
              <a:off x="3648" y="3504"/>
              <a:ext cx="1344" cy="288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anchor="ctr" anchorCtr="0"/>
            <a:lstStyle/>
            <a:p>
              <a:pPr algn="ctr" eaLnBrk="1" hangingPunct="1"/>
              <a:r>
                <a:rPr lang="en-US" altLang="en-US" sz="2000" b="1" i="1" dirty="0">
                  <a:latin typeface="VNI-Times" pitchFamily="2" charset="0"/>
                </a:rPr>
                <a:t>Tranh 2</a:t>
              </a:r>
            </a:p>
          </p:txBody>
        </p:sp>
        <p:pic>
          <p:nvPicPr>
            <p:cNvPr id="9224" name="Picture 16" descr="Xu ly tinh huong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2976" y="1608"/>
              <a:ext cx="2640" cy="1866"/>
            </a:xfrm>
            <a:prstGeom prst="rect">
              <a:avLst/>
            </a:prstGeom>
            <a:noFill/>
            <a:ln w="9525">
              <a:noFill/>
            </a:ln>
          </p:spPr>
        </p:pic>
      </p:grpSp>
      <p:sp>
        <p:nvSpPr>
          <p:cNvPr id="10259" name="Rectangle 19"/>
          <p:cNvSpPr/>
          <p:nvPr/>
        </p:nvSpPr>
        <p:spPr>
          <a:xfrm>
            <a:off x="457200" y="5867400"/>
            <a:ext cx="8458200" cy="838200"/>
          </a:xfrm>
          <a:prstGeom prst="rect">
            <a:avLst/>
          </a:prstGeom>
          <a:noFill/>
          <a:ln w="9525">
            <a:noFill/>
          </a:ln>
        </p:spPr>
        <p:txBody>
          <a:bodyPr wrap="none" anchor="ctr" anchorCtr="0"/>
          <a:lstStyle/>
          <a:p>
            <a:pPr eaLnBrk="1" hangingPunct="1"/>
            <a:r>
              <a:rPr lang="en-US" altLang="en-US" b="1" dirty="0">
                <a:solidFill>
                  <a:schemeClr val="accent2"/>
                </a:solidFill>
                <a:latin typeface="Times New Roman" panose="02020603050405020304" pitchFamily="18" charset="0"/>
              </a:rPr>
              <a:t>*Nếu em là bạn nhỏ trong tranh, em sẽ làm gì? Vì sao?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7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2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2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3" dur="1000"/>
                                        <p:tgtEl>
                                          <p:spTgt spid="102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6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9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02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02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025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025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248" grpId="0"/>
      <p:bldP spid="10259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40" name="Rectangle 8"/>
          <p:cNvSpPr/>
          <p:nvPr/>
        </p:nvSpPr>
        <p:spPr>
          <a:xfrm>
            <a:off x="1371600" y="2438400"/>
            <a:ext cx="6400800" cy="838200"/>
          </a:xfrm>
          <a:prstGeom prst="rect">
            <a:avLst/>
          </a:prstGeom>
          <a:solidFill>
            <a:schemeClr val="accent1"/>
          </a:solidFill>
          <a:ln w="38100" cap="flat" cmpd="sng">
            <a:solidFill>
              <a:schemeClr val="tx1"/>
            </a:solidFill>
            <a:prstDash val="solid"/>
            <a:miter/>
            <a:headEnd type="none" w="med" len="med"/>
            <a:tailEnd type="none" w="med" len="med"/>
          </a:ln>
        </p:spPr>
        <p:txBody>
          <a:bodyPr wrap="none" anchor="ctr" anchorCtr="0"/>
          <a:lstStyle/>
          <a:p>
            <a:pPr algn="ctr" eaLnBrk="1" hangingPunct="1"/>
            <a:r>
              <a:rPr lang="en-US" altLang="en-US" sz="3200" b="1" i="1" dirty="0">
                <a:solidFill>
                  <a:schemeClr val="bg1"/>
                </a:solidFill>
                <a:latin typeface="VNI-Times" pitchFamily="2" charset="0"/>
              </a:rPr>
              <a:t> Tranh 1.</a:t>
            </a:r>
          </a:p>
        </p:txBody>
      </p:sp>
      <p:sp>
        <p:nvSpPr>
          <p:cNvPr id="18442" name="Rectangle 10"/>
          <p:cNvSpPr/>
          <p:nvPr/>
        </p:nvSpPr>
        <p:spPr>
          <a:xfrm>
            <a:off x="1409700" y="3581400"/>
            <a:ext cx="6405880" cy="838200"/>
          </a:xfrm>
          <a:prstGeom prst="rect">
            <a:avLst/>
          </a:prstGeom>
          <a:solidFill>
            <a:schemeClr val="accent1"/>
          </a:solidFill>
          <a:ln w="38100" cap="flat" cmpd="sng">
            <a:solidFill>
              <a:schemeClr val="tx1"/>
            </a:solidFill>
            <a:prstDash val="solid"/>
            <a:miter/>
            <a:headEnd type="none" w="med" len="med"/>
            <a:tailEnd type="none" w="med" len="med"/>
          </a:ln>
        </p:spPr>
        <p:txBody>
          <a:bodyPr wrap="none" anchor="ctr" anchorCtr="0"/>
          <a:lstStyle/>
          <a:p>
            <a:pPr algn="ctr" eaLnBrk="1" hangingPunct="1"/>
            <a:r>
              <a:rPr lang="en-US" altLang="en-US" sz="3200" b="1" i="1" dirty="0">
                <a:solidFill>
                  <a:schemeClr val="bg1"/>
                </a:solidFill>
                <a:latin typeface="VNI-Times" pitchFamily="2" charset="0"/>
              </a:rPr>
              <a:t>  Tranh 2 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84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84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84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84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440" grpId="0" animBg="1"/>
      <p:bldP spid="18442" grpId="0" bldLvl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290" name="Group 3"/>
          <p:cNvGrpSpPr/>
          <p:nvPr/>
        </p:nvGrpSpPr>
        <p:grpSpPr>
          <a:xfrm>
            <a:off x="304800" y="0"/>
            <a:ext cx="8534400" cy="4495800"/>
            <a:chOff x="192" y="1608"/>
            <a:chExt cx="2544" cy="2196"/>
          </a:xfrm>
        </p:grpSpPr>
        <p:sp>
          <p:nvSpPr>
            <p:cNvPr id="12293" name="Rectangle 4"/>
            <p:cNvSpPr/>
            <p:nvPr/>
          </p:nvSpPr>
          <p:spPr>
            <a:xfrm>
              <a:off x="672" y="3468"/>
              <a:ext cx="1440" cy="336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anchor="ctr" anchorCtr="0"/>
            <a:lstStyle/>
            <a:p>
              <a:pPr algn="ctr" eaLnBrk="1" hangingPunct="1"/>
              <a:r>
                <a:rPr lang="en-US" altLang="en-US" sz="2000" b="1" i="1" dirty="0">
                  <a:latin typeface="VNI-Times" pitchFamily="2" charset="0"/>
                </a:rPr>
                <a:t>Tranh 1</a:t>
              </a:r>
            </a:p>
          </p:txBody>
        </p:sp>
        <p:pic>
          <p:nvPicPr>
            <p:cNvPr id="12294" name="Picture 5" descr="Xu ly tinh huong2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92" y="1608"/>
              <a:ext cx="2544" cy="1878"/>
            </a:xfrm>
            <a:prstGeom prst="rect">
              <a:avLst/>
            </a:prstGeom>
            <a:noFill/>
            <a:ln w="9525">
              <a:noFill/>
            </a:ln>
          </p:spPr>
        </p:pic>
      </p:grpSp>
      <p:sp>
        <p:nvSpPr>
          <p:cNvPr id="19471" name="Rectangle 15"/>
          <p:cNvSpPr/>
          <p:nvPr/>
        </p:nvSpPr>
        <p:spPr>
          <a:xfrm>
            <a:off x="228600" y="4572000"/>
            <a:ext cx="7454900" cy="533400"/>
          </a:xfrm>
          <a:prstGeom prst="rect">
            <a:avLst/>
          </a:prstGeom>
          <a:noFill/>
          <a:ln w="9525">
            <a:noFill/>
          </a:ln>
        </p:spPr>
        <p:txBody>
          <a:bodyPr wrap="none" anchor="ctr" anchorCtr="0"/>
          <a:lstStyle/>
          <a:p>
            <a:pPr eaLnBrk="1" hangingPunct="1"/>
            <a:r>
              <a:rPr lang="en-US" altLang="en-US" b="1" i="1" dirty="0">
                <a:solidFill>
                  <a:schemeClr val="accent2"/>
                </a:solidFill>
                <a:latin typeface="Times New Roman" panose="02020603050405020304" pitchFamily="18" charset="0"/>
              </a:rPr>
              <a:t>   </a:t>
            </a:r>
            <a:r>
              <a:rPr lang="en-US" altLang="en-US" b="1" dirty="0">
                <a:solidFill>
                  <a:schemeClr val="accent2"/>
                </a:solidFill>
                <a:latin typeface="Times New Roman" panose="02020603050405020304" pitchFamily="18" charset="0"/>
              </a:rPr>
              <a:t>* Nếu em là bạn nhỏ trong tranh, em sẽ làm gì?</a:t>
            </a:r>
          </a:p>
        </p:txBody>
      </p:sp>
      <p:sp>
        <p:nvSpPr>
          <p:cNvPr id="8" name="Rectangle 7"/>
          <p:cNvSpPr/>
          <p:nvPr/>
        </p:nvSpPr>
        <p:spPr>
          <a:xfrm>
            <a:off x="685800" y="5257800"/>
            <a:ext cx="7543800" cy="52197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r>
              <a:rPr lang="vi-VN" altLang="x-none" dirty="0">
                <a:latin typeface="VNI-Times" pitchFamily="2" charset="0"/>
              </a:rPr>
              <a:t> </a:t>
            </a:r>
            <a:r>
              <a:rPr lang="vi-VN" altLang="x-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Em sẽ hỏi thăm </a:t>
            </a:r>
            <a:r>
              <a:rPr lang="en-US" altLang="vi-VN" dirty="0">
                <a:latin typeface="Times New Roman" panose="02020603050405020304" pitchFamily="18" charset="0"/>
                <a:cs typeface="Times New Roman" panose="02020603050405020304" pitchFamily="18" charset="0"/>
              </a:rPr>
              <a:t>bà và </a:t>
            </a:r>
            <a:r>
              <a:rPr lang="vi-VN" altLang="x-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đấm lưng cho </a:t>
            </a:r>
            <a:r>
              <a:rPr lang="en-US" altLang="vi-VN" dirty="0">
                <a:latin typeface="Times New Roman" panose="02020603050405020304" pitchFamily="18" charset="0"/>
                <a:cs typeface="Times New Roman" panose="02020603050405020304" pitchFamily="18" charset="0"/>
              </a:rPr>
              <a:t>bà.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94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94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947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1947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471" grpId="0"/>
      <p:bldP spid="8" grpId="0" build="allAtOnce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314" name="Group 5"/>
          <p:cNvGrpSpPr/>
          <p:nvPr/>
        </p:nvGrpSpPr>
        <p:grpSpPr>
          <a:xfrm>
            <a:off x="228600" y="123825"/>
            <a:ext cx="8763000" cy="4267200"/>
            <a:chOff x="2976" y="1608"/>
            <a:chExt cx="2640" cy="2184"/>
          </a:xfrm>
        </p:grpSpPr>
        <p:sp>
          <p:nvSpPr>
            <p:cNvPr id="13317" name="Rectangle 6"/>
            <p:cNvSpPr/>
            <p:nvPr/>
          </p:nvSpPr>
          <p:spPr>
            <a:xfrm>
              <a:off x="3648" y="3504"/>
              <a:ext cx="1344" cy="288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anchor="ctr" anchorCtr="0"/>
            <a:lstStyle/>
            <a:p>
              <a:pPr algn="ctr" eaLnBrk="1" hangingPunct="1"/>
              <a:r>
                <a:rPr lang="en-US" altLang="en-US" sz="2000" b="1" i="1" dirty="0">
                  <a:latin typeface="VNI-Times" pitchFamily="2" charset="0"/>
                </a:rPr>
                <a:t>Tranh 2</a:t>
              </a:r>
            </a:p>
          </p:txBody>
        </p:sp>
        <p:pic>
          <p:nvPicPr>
            <p:cNvPr id="13318" name="Picture 7" descr="Xu ly tinh huong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2976" y="1608"/>
              <a:ext cx="2640" cy="1866"/>
            </a:xfrm>
            <a:prstGeom prst="rect">
              <a:avLst/>
            </a:prstGeom>
            <a:noFill/>
            <a:ln w="9525">
              <a:noFill/>
            </a:ln>
          </p:spPr>
        </p:pic>
      </p:grpSp>
      <p:sp>
        <p:nvSpPr>
          <p:cNvPr id="35850" name="Rectangle 10"/>
          <p:cNvSpPr/>
          <p:nvPr/>
        </p:nvSpPr>
        <p:spPr>
          <a:xfrm>
            <a:off x="457200" y="4343400"/>
            <a:ext cx="8305800" cy="762000"/>
          </a:xfrm>
          <a:prstGeom prst="rect">
            <a:avLst/>
          </a:prstGeom>
          <a:noFill/>
          <a:ln w="9525">
            <a:noFill/>
          </a:ln>
        </p:spPr>
        <p:txBody>
          <a:bodyPr wrap="none" anchor="ctr" anchorCtr="0"/>
          <a:lstStyle/>
          <a:p>
            <a:pPr eaLnBrk="1" hangingPunct="1"/>
            <a:r>
              <a:rPr lang="en-US" altLang="en-US" b="1" i="1" dirty="0">
                <a:solidFill>
                  <a:schemeClr val="accent2"/>
                </a:solidFill>
                <a:latin typeface="Times New Roman" panose="02020603050405020304" pitchFamily="18" charset="0"/>
              </a:rPr>
              <a:t>   </a:t>
            </a:r>
            <a:r>
              <a:rPr lang="en-US" altLang="en-US" b="1" dirty="0">
                <a:solidFill>
                  <a:schemeClr val="accent2"/>
                </a:solidFill>
                <a:latin typeface="Times New Roman" panose="02020603050405020304" pitchFamily="18" charset="0"/>
              </a:rPr>
              <a:t>*Nếu em là bạn nhỏ trong tranh, em sẽ làm gì?</a:t>
            </a:r>
          </a:p>
        </p:txBody>
      </p:sp>
      <p:sp>
        <p:nvSpPr>
          <p:cNvPr id="8" name="Rectangle 7"/>
          <p:cNvSpPr/>
          <p:nvPr/>
        </p:nvSpPr>
        <p:spPr>
          <a:xfrm>
            <a:off x="457200" y="5105400"/>
            <a:ext cx="8153400" cy="1570038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buNone/>
            </a:pPr>
            <a:r>
              <a:rPr lang="vi-VN" altLang="x-none" sz="3200" b="1" dirty="0">
                <a:latin typeface="Times New Roman" panose="02020603050405020304" pitchFamily="18" charset="0"/>
              </a:rPr>
              <a:t>Em sẽ đi lấy nước </a:t>
            </a:r>
            <a:r>
              <a:rPr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mời</a:t>
            </a:r>
            <a:r>
              <a:rPr lang="vi-VN" altLang="x-none" sz="3200" b="1" dirty="0">
                <a:latin typeface="Times New Roman" panose="02020603050405020304" pitchFamily="18" charset="0"/>
              </a:rPr>
              <a:t> ông, hỏi thăm ông có muốn ăn hay uống gì không, ngồi bên cạnh để xoa bóp cho ông đỡ mỏi.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58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58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358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358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850" grpId="0"/>
      <p:bldP spid="8" grpId="0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8" name="AutoShape 4"/>
          <p:cNvSpPr/>
          <p:nvPr/>
        </p:nvSpPr>
        <p:spPr>
          <a:xfrm>
            <a:off x="762000" y="533400"/>
            <a:ext cx="7618413" cy="5334000"/>
          </a:xfrm>
          <a:prstGeom prst="horizontalScroll">
            <a:avLst>
              <a:gd name="adj" fmla="val 12500"/>
            </a:avLst>
          </a:prstGeom>
          <a:solidFill>
            <a:schemeClr val="accent1"/>
          </a:solidFill>
          <a:ln w="9525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  <p:txBody>
          <a:bodyPr wrap="none" anchor="ctr" anchorCtr="0"/>
          <a:lstStyle/>
          <a:p>
            <a:pPr eaLnBrk="1" hangingPunct="1"/>
            <a:r>
              <a:rPr lang="en-US" altLang="en-US" sz="3600" b="1" u="sng" dirty="0">
                <a:latin typeface="Times New Roman" panose="02020603050405020304" pitchFamily="18" charset="0"/>
              </a:rPr>
              <a:t>Kết luận</a:t>
            </a:r>
            <a:r>
              <a:rPr lang="en-US" altLang="en-US" sz="3600" b="1" dirty="0">
                <a:latin typeface="Times New Roman" panose="02020603050405020304" pitchFamily="18" charset="0"/>
              </a:rPr>
              <a:t>: Con cháu hiếu thảo cần </a:t>
            </a:r>
          </a:p>
          <a:p>
            <a:pPr eaLnBrk="1" hangingPunct="1"/>
            <a:r>
              <a:rPr lang="en-US" altLang="en-US" sz="3600" b="1" dirty="0">
                <a:latin typeface="Times New Roman" panose="02020603050405020304" pitchFamily="18" charset="0"/>
              </a:rPr>
              <a:t>phải quan tâm, chăm sóc ông bà, </a:t>
            </a:r>
          </a:p>
          <a:p>
            <a:pPr eaLnBrk="1" hangingPunct="1"/>
            <a:r>
              <a:rPr lang="en-US" altLang="en-US" sz="3600" b="1" dirty="0">
                <a:latin typeface="Times New Roman" panose="02020603050405020304" pitchFamily="18" charset="0"/>
              </a:rPr>
              <a:t>cha mẹ, nhất là khi ông bà già yếu,</a:t>
            </a:r>
          </a:p>
          <a:p>
            <a:pPr eaLnBrk="1" hangingPunct="1"/>
            <a:r>
              <a:rPr lang="en-US" altLang="en-US" sz="3600" b="1" dirty="0">
                <a:latin typeface="Times New Roman" panose="02020603050405020304" pitchFamily="18" charset="0"/>
              </a:rPr>
              <a:t> ốm đau.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2000"/>
                                        <p:tgtEl>
                                          <p:spTgt spid="368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868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1" name="Rectangle 3"/>
          <p:cNvSpPr/>
          <p:nvPr/>
        </p:nvSpPr>
        <p:spPr>
          <a:xfrm>
            <a:off x="-55880" y="407670"/>
            <a:ext cx="9370060" cy="5916930"/>
          </a:xfrm>
          <a:prstGeom prst="rect">
            <a:avLst/>
          </a:prstGeom>
          <a:noFill/>
          <a:ln w="9525">
            <a:noFill/>
          </a:ln>
        </p:spPr>
        <p:txBody>
          <a:bodyPr wrap="none" anchor="ctr" anchorCtr="0"/>
          <a:lstStyle/>
          <a:p>
            <a:pPr eaLnBrk="1" hangingPunct="1"/>
            <a:r>
              <a:rPr lang="en-US" altLang="en-US" b="1" dirty="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r>
              <a:rPr lang="en-US" altLang="en-US" b="1" dirty="0">
                <a:solidFill>
                  <a:schemeClr val="accent2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à</a:t>
            </a:r>
            <a:r>
              <a:rPr lang="en-US" altLang="en-US" b="1" dirty="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 4. Hãy chia sẽ về những việc em đã l</a:t>
            </a:r>
            <a:r>
              <a:rPr lang="en-US" altLang="en-US" b="1" dirty="0">
                <a:solidFill>
                  <a:schemeClr val="accent2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à</a:t>
            </a:r>
            <a:r>
              <a:rPr lang="en-US" altLang="en-US" b="1" dirty="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 v</a:t>
            </a:r>
            <a:r>
              <a:rPr lang="en-US" altLang="en-US" b="1" dirty="0">
                <a:solidFill>
                  <a:schemeClr val="accent2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à</a:t>
            </a:r>
            <a:r>
              <a:rPr lang="en-US" altLang="en-US" b="1" dirty="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sẽ l</a:t>
            </a:r>
            <a:r>
              <a:rPr lang="en-US" altLang="en-US" b="1" dirty="0">
                <a:solidFill>
                  <a:schemeClr val="accent2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à</a:t>
            </a:r>
            <a:r>
              <a:rPr lang="en-US" altLang="en-US" b="1" dirty="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 để thể hiện </a:t>
            </a:r>
          </a:p>
          <a:p>
            <a:pPr eaLnBrk="1" hangingPunct="1"/>
            <a:r>
              <a:rPr lang="en-US" altLang="en-US" b="1" dirty="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lòng hiếu thảo với ông b</a:t>
            </a:r>
            <a:r>
              <a:rPr lang="en-US" altLang="en-US" b="1" dirty="0">
                <a:solidFill>
                  <a:schemeClr val="accent2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à</a:t>
            </a:r>
            <a:r>
              <a:rPr lang="en-US" altLang="en-US" b="1" dirty="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cha mẹ. Sau đó, ghi v</a:t>
            </a:r>
            <a:r>
              <a:rPr lang="en-US" altLang="en-US" b="1" dirty="0">
                <a:solidFill>
                  <a:schemeClr val="accent2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à</a:t>
            </a:r>
            <a:r>
              <a:rPr lang="en-US" altLang="en-US" b="1" dirty="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</a:t>
            </a:r>
          </a:p>
          <a:p>
            <a:pPr eaLnBrk="1" hangingPunct="1"/>
            <a:r>
              <a:rPr lang="en-US" altLang="en-US" b="1" dirty="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phiếu ví dụ như sau :</a:t>
            </a:r>
          </a:p>
          <a:p>
            <a:pPr eaLnBrk="1" hangingPunct="1"/>
            <a:r>
              <a:rPr lang="en-US" altLang="en-US" b="1" dirty="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a. Việc đã l</a:t>
            </a:r>
            <a:r>
              <a:rPr lang="en-US" altLang="en-US" b="1" dirty="0">
                <a:solidFill>
                  <a:schemeClr val="accent2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à</a:t>
            </a:r>
            <a:r>
              <a:rPr lang="en-US" altLang="en-US" b="1" dirty="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m:</a:t>
            </a:r>
          </a:p>
          <a:p>
            <a:pPr eaLnBrk="1" hangingPunct="1">
              <a:buChar char="-"/>
            </a:pPr>
            <a:r>
              <a:rPr lang="en-US" altLang="en-US" b="1" dirty="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Khi thời tiết thay đổi, b</a:t>
            </a:r>
            <a:r>
              <a:rPr lang="en-US" altLang="en-US" b="1" dirty="0">
                <a:solidFill>
                  <a:schemeClr val="accent2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à</a:t>
            </a:r>
            <a:r>
              <a:rPr lang="en-US" altLang="en-US" b="1" dirty="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hay bị đau lưng. Em đã</a:t>
            </a:r>
          </a:p>
          <a:p>
            <a:pPr eaLnBrk="1" hangingPunct="1"/>
            <a:r>
              <a:rPr lang="en-US" altLang="en-US" b="1" dirty="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đấm lưng cho bà.</a:t>
            </a:r>
          </a:p>
          <a:p>
            <a:pPr eaLnBrk="1" hangingPunct="1"/>
            <a:r>
              <a:rPr lang="en-US" altLang="en-US" b="1" dirty="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en-US" altLang="en-US" b="1" dirty="0">
                <a:solidFill>
                  <a:schemeClr val="accent2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……………………………………………………</a:t>
            </a:r>
            <a:r>
              <a:rPr lang="en-US" altLang="en-US" b="1" dirty="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..</a:t>
            </a:r>
          </a:p>
          <a:p>
            <a:pPr eaLnBrk="1" hangingPunct="1"/>
            <a:r>
              <a:rPr lang="en-US" altLang="en-US" b="1" dirty="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b. Việc sẽ l</a:t>
            </a:r>
            <a:r>
              <a:rPr lang="en-US" altLang="en-US" b="1" dirty="0">
                <a:solidFill>
                  <a:schemeClr val="accent2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à</a:t>
            </a:r>
            <a:r>
              <a:rPr lang="en-US" altLang="en-US" b="1" dirty="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m:</a:t>
            </a:r>
          </a:p>
          <a:p>
            <a:pPr eaLnBrk="1" hangingPunct="1">
              <a:buChar char="-"/>
            </a:pPr>
            <a:r>
              <a:rPr lang="en-US" altLang="en-US" b="1" dirty="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Đọc báo hằng ng</a:t>
            </a:r>
            <a:r>
              <a:rPr lang="en-US" altLang="en-US" b="1" dirty="0">
                <a:solidFill>
                  <a:schemeClr val="accent2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à</a:t>
            </a:r>
            <a:r>
              <a:rPr lang="en-US" altLang="en-US" b="1" dirty="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 cho ông nghe, vì mắt ông đã </a:t>
            </a:r>
          </a:p>
          <a:p>
            <a:pPr eaLnBrk="1" hangingPunct="1"/>
            <a:r>
              <a:rPr lang="en-US" altLang="en-US" b="1" dirty="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kém.</a:t>
            </a:r>
          </a:p>
          <a:p>
            <a:pPr eaLnBrk="1" hangingPunct="1"/>
            <a:r>
              <a:rPr lang="en-US" altLang="en-US" b="1" dirty="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en-US" altLang="en-US" b="1" dirty="0">
                <a:solidFill>
                  <a:schemeClr val="accent2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………………………………………………………</a:t>
            </a:r>
            <a:r>
              <a:rPr lang="en-US" altLang="en-US" b="1" dirty="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n-US" altLang="en-US" b="1" dirty="0">
              <a:solidFill>
                <a:schemeClr val="accent2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15363" name="WordArt 4"/>
          <p:cNvSpPr>
            <a:spLocks noTextEdit="1"/>
          </p:cNvSpPr>
          <p:nvPr/>
        </p:nvSpPr>
        <p:spPr>
          <a:xfrm>
            <a:off x="381000" y="457200"/>
            <a:ext cx="8229600" cy="66675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  <a:normAutofit/>
          </a:bodyPr>
          <a:lstStyle/>
          <a:p>
            <a:pPr algn="ctr"/>
            <a:endParaRPr lang="en-US" sz="3600" b="1" i="1">
              <a:ln w="12700" cap="flat" cmpd="sng">
                <a:solidFill>
                  <a:schemeClr val="tx1"/>
                </a:solidFill>
                <a:prstDash val="solid"/>
                <a:headEnd type="none" w="med" len="med"/>
                <a:tailEnd type="none" w="med" len="med"/>
              </a:ln>
              <a:gradFill rotWithShape="1">
                <a:gsLst>
                  <a:gs pos="0">
                    <a:srgbClr val="A603AB">
                      <a:alpha val="100000"/>
                    </a:srgbClr>
                  </a:gs>
                  <a:gs pos="12000">
                    <a:srgbClr val="E81766">
                      <a:alpha val="100000"/>
                    </a:srgbClr>
                  </a:gs>
                  <a:gs pos="27000">
                    <a:srgbClr val="EE3F17">
                      <a:alpha val="100000"/>
                    </a:srgbClr>
                  </a:gs>
                  <a:gs pos="48000">
                    <a:srgbClr val="FFFF00">
                      <a:alpha val="100000"/>
                    </a:srgbClr>
                  </a:gs>
                  <a:gs pos="64999">
                    <a:srgbClr val="1A8D48">
                      <a:alpha val="100000"/>
                    </a:srgbClr>
                  </a:gs>
                  <a:gs pos="78999">
                    <a:srgbClr val="0819FB">
                      <a:alpha val="100000"/>
                    </a:srgbClr>
                  </a:gs>
                  <a:gs pos="100000">
                    <a:srgbClr val="A603AB">
                      <a:alpha val="100000"/>
                    </a:srgbClr>
                  </a:gs>
                </a:gsLst>
                <a:lin ang="0" scaled="1"/>
                <a:tileRect/>
              </a:gradFill>
              <a:effectLst>
                <a:outerShdw dist="35921" dir="2699999" sy="50000" kx="2115830" algn="bl" rotWithShape="0">
                  <a:srgbClr val="C0C0C0">
                    <a:alpha val="79999"/>
                  </a:srgbClr>
                </a:outerShdw>
              </a:effectLst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53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53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378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891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381000" y="533400"/>
            <a:ext cx="8763000" cy="5440363"/>
          </a:xfrm>
        </p:spPr>
        <p:txBody>
          <a:bodyPr vert="horz" wrap="square" lIns="91440" tIns="45720" rIns="91440" bIns="45720" anchor="t" anchorCtr="0"/>
          <a:lstStyle/>
          <a:p>
            <a:pPr fontAlgn="t">
              <a:buNone/>
            </a:pPr>
            <a:r>
              <a:rPr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a, </a:t>
            </a:r>
            <a:r>
              <a:rPr lang="vi-VN" altLang="x-none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Việc đã l</a:t>
            </a:r>
            <a:r>
              <a:rPr lang="vi-VN" altLang="x-none" sz="28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à</a:t>
            </a:r>
            <a:r>
              <a:rPr lang="vi-VN" altLang="x-none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m</a:t>
            </a:r>
            <a:endParaRPr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fontAlgn="t">
              <a:buNone/>
            </a:pPr>
            <a:r>
              <a:rPr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vi-VN" altLang="x-none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Khi thời tiết thay đổi, b</a:t>
            </a:r>
            <a:r>
              <a:rPr lang="vi-VN" altLang="x-none" sz="28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à</a:t>
            </a:r>
            <a:r>
              <a:rPr lang="vi-VN" altLang="x-none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hay bị đau lưng. Em đã đấm lưng cho</a:t>
            </a:r>
            <a:r>
              <a:rPr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vi-VN" altLang="x-none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r>
              <a:rPr lang="vi-VN" altLang="x-none" sz="28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à</a:t>
            </a:r>
            <a:r>
              <a:rPr lang="vi-VN" altLang="x-none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fontAlgn="t">
              <a:buNone/>
            </a:pPr>
            <a:r>
              <a:rPr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vi-VN" altLang="x-none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Khi mẹ bi ốm, em sẽ nấu cơm v</a:t>
            </a:r>
            <a:r>
              <a:rPr lang="vi-VN" altLang="x-none" sz="28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à</a:t>
            </a:r>
            <a:r>
              <a:rPr lang="vi-VN" altLang="x-none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mua thuốc cho mẹ uống.</a:t>
            </a:r>
            <a:endParaRPr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fontAlgn="t">
              <a:buNone/>
            </a:pPr>
            <a:r>
              <a:rPr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vi-VN" altLang="x-none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Khi mẹ đi l</a:t>
            </a:r>
            <a:r>
              <a:rPr lang="vi-VN" altLang="x-none" sz="28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à</a:t>
            </a:r>
            <a:r>
              <a:rPr lang="vi-VN" altLang="x-none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 về mệt, em sẽ thay mẹ dọn dẹp nh</a:t>
            </a:r>
            <a:r>
              <a:rPr lang="vi-VN" altLang="x-none" sz="28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à</a:t>
            </a:r>
            <a:r>
              <a:rPr lang="vi-VN" altLang="x-none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cửa v</a:t>
            </a:r>
            <a:r>
              <a:rPr lang="vi-VN" altLang="x-none" sz="28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à</a:t>
            </a:r>
            <a:r>
              <a:rPr lang="vi-VN" altLang="x-none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nấu cơm.</a:t>
            </a:r>
          </a:p>
          <a:p>
            <a:pPr fontAlgn="t">
              <a:buNone/>
            </a:pPr>
            <a:r>
              <a:rPr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vi-VN" altLang="x-none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Bố đi l</a:t>
            </a:r>
            <a:r>
              <a:rPr lang="vi-VN" altLang="x-none" sz="28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à</a:t>
            </a:r>
            <a:r>
              <a:rPr lang="vi-VN" altLang="x-none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 về mệt, em xách túi v</a:t>
            </a:r>
            <a:r>
              <a:rPr lang="vi-VN" altLang="x-none" sz="28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à</a:t>
            </a:r>
            <a:r>
              <a:rPr lang="vi-VN" altLang="x-none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rót nước mời bố uống</a:t>
            </a:r>
            <a:r>
              <a:rPr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fontAlgn="t">
              <a:buNone/>
            </a:pPr>
            <a:r>
              <a:rPr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b, </a:t>
            </a:r>
            <a:r>
              <a:rPr lang="vi-VN" altLang="x-none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Việc sẽ l</a:t>
            </a:r>
            <a:r>
              <a:rPr lang="vi-VN" altLang="x-none" sz="2800" b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à</a:t>
            </a:r>
            <a:r>
              <a:rPr lang="vi-VN" altLang="x-none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</a:t>
            </a:r>
            <a:endParaRPr sz="28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fontAlgn="t"/>
            <a:r>
              <a:rPr lang="vi-VN" altLang="x-none" sz="2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Giúp ông tưới cây cảnh hằng ng</a:t>
            </a:r>
            <a:r>
              <a:rPr lang="vi-VN" altLang="x-none" sz="2800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à</a:t>
            </a:r>
            <a:r>
              <a:rPr lang="vi-VN" altLang="x-none" sz="2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 vì ông đang đau lưng</a:t>
            </a:r>
            <a:r>
              <a:rPr sz="2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vi-VN" altLang="x-none" sz="28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fontAlgn="t"/>
            <a:r>
              <a:rPr lang="vi-VN" altLang="x-none" sz="2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Đọc báo h</a:t>
            </a:r>
            <a:r>
              <a:rPr lang="vi-VN" altLang="x-none" sz="2800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à</a:t>
            </a:r>
            <a:r>
              <a:rPr lang="vi-VN" altLang="x-none" sz="2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ng ng</a:t>
            </a:r>
            <a:r>
              <a:rPr lang="vi-VN" altLang="x-none" sz="2800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à</a:t>
            </a:r>
            <a:r>
              <a:rPr lang="vi-VN" altLang="x-none" sz="2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 cho ông nghe, vì mắt ông đã kém.</a:t>
            </a:r>
          </a:p>
          <a:p>
            <a:pPr fontAlgn="t"/>
            <a:r>
              <a:rPr lang="vi-VN" altLang="x-none" sz="2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Chăm chỉ học tập tốt, đạt điểm cao tặng ông b</a:t>
            </a:r>
            <a:r>
              <a:rPr lang="vi-VN" altLang="x-none" sz="2800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à</a:t>
            </a:r>
            <a:r>
              <a:rPr lang="vi-VN" altLang="x-none" sz="2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bố mẹ</a:t>
            </a:r>
            <a:r>
              <a:rPr sz="2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vi-VN" altLang="x-none" sz="28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None/>
            </a:pPr>
            <a:endParaRPr sz="28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2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2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20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304800" y="381000"/>
            <a:ext cx="8610600" cy="6248400"/>
          </a:xfrm>
        </p:spPr>
        <p:txBody>
          <a:bodyPr vert="horz" wrap="square" lIns="91440" tIns="45720" rIns="91440" bIns="45720" numCol="1" anchor="t" anchorCtr="0" compatLnSpc="1"/>
          <a:lstStyle/>
          <a:p>
            <a:pPr>
              <a:buNone/>
            </a:pPr>
            <a:r>
              <a:rPr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r>
              <a:rPr b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à</a:t>
            </a:r>
            <a:r>
              <a:rPr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vi-VN" altLang="x-none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5. </a:t>
            </a:r>
            <a:r>
              <a:rPr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</a:t>
            </a:r>
            <a:r>
              <a:rPr lang="vi-VN" altLang="x-none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ưu tầm truyện, thơ, b</a:t>
            </a:r>
            <a:r>
              <a:rPr lang="vi-VN" altLang="x-none" b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à</a:t>
            </a:r>
            <a:r>
              <a:rPr lang="vi-VN" altLang="x-none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 hát, ca dao, tục ngữ nói về lòng hiếu thảo với ông b</a:t>
            </a:r>
            <a:r>
              <a:rPr lang="vi-VN" altLang="x-none" b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à</a:t>
            </a:r>
            <a:r>
              <a:rPr lang="vi-VN" altLang="x-none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cha mẹ.</a:t>
            </a:r>
            <a:endParaRPr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buNone/>
            </a:pPr>
            <a:r>
              <a:rPr lang="vi-VN" altLang="x-none" sz="1800" dirty="0">
                <a:latin typeface="Times New Roman" panose="02020603050405020304" pitchFamily="18" charset="0"/>
              </a:rPr>
              <a:t> </a:t>
            </a:r>
          </a:p>
          <a:p>
            <a:pPr algn="ctr">
              <a:buNone/>
            </a:pPr>
            <a:r>
              <a:rPr lang="vi-VN" altLang="x-none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Đi k</a:t>
            </a:r>
            <a:r>
              <a:rPr lang="en-US" altLang="vi-VN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hắp</a:t>
            </a:r>
            <a:r>
              <a:rPr lang="vi-VN" altLang="x-none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thế gian, không ai tốt bằng mẹ</a:t>
            </a:r>
          </a:p>
          <a:p>
            <a:pPr algn="ctr">
              <a:buNone/>
            </a:pPr>
            <a:r>
              <a:rPr lang="vi-VN" altLang="x-none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G</a:t>
            </a:r>
            <a:r>
              <a:rPr lang="en-US" altLang="vi-VN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ánh </a:t>
            </a:r>
            <a:r>
              <a:rPr lang="vi-VN" altLang="x-none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nặng cu</a:t>
            </a:r>
            <a:r>
              <a:rPr lang="en-US" altLang="vi-VN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ộc</a:t>
            </a:r>
            <a:r>
              <a:rPr lang="vi-VN" altLang="x-none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vi-VN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đời</a:t>
            </a:r>
            <a:r>
              <a:rPr lang="vi-VN" altLang="x-none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không ai khổ bằng cha.</a:t>
            </a:r>
          </a:p>
          <a:p>
            <a:pPr algn="ctr">
              <a:buNone/>
            </a:pPr>
            <a:r>
              <a:rPr lang="vi-VN" altLang="x-none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altLang="vi-VN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ước</a:t>
            </a:r>
            <a:r>
              <a:rPr lang="vi-VN" altLang="x-none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biển mênh mông không đong đầy tình mẹ</a:t>
            </a:r>
          </a:p>
          <a:p>
            <a:pPr algn="ctr">
              <a:buNone/>
            </a:pPr>
            <a:r>
              <a:rPr lang="vi-VN" altLang="x-none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Mây tr</a:t>
            </a:r>
            <a:r>
              <a:rPr lang="en-US" altLang="vi-VN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ời</a:t>
            </a:r>
            <a:r>
              <a:rPr lang="vi-VN" altLang="x-none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lồng l</a:t>
            </a:r>
            <a:r>
              <a:rPr lang="en-US" altLang="vi-VN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ộng</a:t>
            </a:r>
            <a:r>
              <a:rPr lang="vi-VN" altLang="x-none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không ph</a:t>
            </a:r>
            <a:r>
              <a:rPr lang="en-US" altLang="vi-VN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ủ</a:t>
            </a:r>
            <a:r>
              <a:rPr lang="vi-VN" altLang="x-none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k</a:t>
            </a:r>
            <a:r>
              <a:rPr lang="en-US" altLang="vi-VN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ín</a:t>
            </a:r>
            <a:r>
              <a:rPr lang="vi-VN" altLang="x-none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l</a:t>
            </a:r>
            <a:r>
              <a:rPr lang="en-US" altLang="vi-VN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òng</a:t>
            </a:r>
            <a:r>
              <a:rPr lang="vi-VN" altLang="x-none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cha</a:t>
            </a:r>
            <a:r>
              <a:rPr lang="en-US" altLang="vi-VN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vi-VN" altLang="x-none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buNone/>
            </a:pPr>
            <a:r>
              <a:rPr lang="vi-VN" altLang="x-none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***</a:t>
            </a:r>
            <a:endParaRPr lang="vi-VN" altLang="x-none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buNone/>
            </a:pPr>
            <a:r>
              <a:rPr lang="vi-VN" altLang="x-none" b="1" dirty="0">
                <a:solidFill>
                  <a:srgbClr val="66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Ơn cha n</a:t>
            </a:r>
            <a:r>
              <a:rPr lang="en-US" altLang="vi-VN" b="1" dirty="0">
                <a:solidFill>
                  <a:srgbClr val="66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ặng </a:t>
            </a:r>
            <a:r>
              <a:rPr lang="vi-VN" altLang="x-none" b="1" dirty="0">
                <a:solidFill>
                  <a:srgbClr val="66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lắm ai ơi!</a:t>
            </a:r>
          </a:p>
          <a:p>
            <a:pPr algn="ctr">
              <a:buNone/>
            </a:pPr>
            <a:r>
              <a:rPr lang="vi-VN" altLang="x-none" b="1" dirty="0">
                <a:solidFill>
                  <a:srgbClr val="66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Ng</a:t>
            </a:r>
            <a:r>
              <a:rPr lang="en-US" altLang="vi-VN" b="1" dirty="0">
                <a:solidFill>
                  <a:srgbClr val="66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hĩa</a:t>
            </a:r>
            <a:r>
              <a:rPr lang="vi-VN" altLang="x-none" b="1" dirty="0">
                <a:solidFill>
                  <a:srgbClr val="66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m</a:t>
            </a:r>
            <a:r>
              <a:rPr lang="en-US" altLang="vi-VN" b="1" dirty="0">
                <a:solidFill>
                  <a:srgbClr val="66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ẹ</a:t>
            </a:r>
            <a:r>
              <a:rPr lang="vi-VN" altLang="x-none" b="1" dirty="0">
                <a:solidFill>
                  <a:srgbClr val="66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bằng t</a:t>
            </a:r>
            <a:r>
              <a:rPr lang="en-US" altLang="vi-VN" b="1" dirty="0">
                <a:solidFill>
                  <a:srgbClr val="66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rời</a:t>
            </a:r>
            <a:r>
              <a:rPr lang="vi-VN" altLang="x-none" b="1" dirty="0">
                <a:solidFill>
                  <a:srgbClr val="66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chín th</a:t>
            </a:r>
            <a:r>
              <a:rPr lang="en-US" altLang="vi-VN" b="1" dirty="0">
                <a:solidFill>
                  <a:srgbClr val="66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áng</a:t>
            </a:r>
            <a:r>
              <a:rPr lang="vi-VN" altLang="x-none" b="1" dirty="0">
                <a:solidFill>
                  <a:srgbClr val="66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cưu mang</a:t>
            </a:r>
            <a:r>
              <a:rPr lang="en-US" altLang="vi-VN" b="1" dirty="0">
                <a:solidFill>
                  <a:srgbClr val="66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vi-VN" altLang="x-none" b="1" dirty="0">
              <a:solidFill>
                <a:srgbClr val="6600F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buNone/>
            </a:pPr>
            <a:r>
              <a:rPr lang="vi-VN" altLang="x-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dirty="0">
                <a:latin typeface="Times New Roman" panose="02020603050405020304" pitchFamily="18" charset="0"/>
                <a:cs typeface="Times New Roman" panose="02020603050405020304" pitchFamily="18" charset="0"/>
              </a:rPr>
              <a:t>***</a:t>
            </a:r>
            <a:endParaRPr lang="vi-VN" altLang="x-none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2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2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20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20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0"/>
          <p:cNvGrpSpPr/>
          <p:nvPr/>
        </p:nvGrpSpPr>
        <p:grpSpPr>
          <a:xfrm>
            <a:off x="-309562" y="0"/>
            <a:ext cx="9453562" cy="7318375"/>
            <a:chOff x="-96" y="0"/>
            <a:chExt cx="5955" cy="4610"/>
          </a:xfrm>
        </p:grpSpPr>
        <p:grpSp>
          <p:nvGrpSpPr>
            <p:cNvPr id="20484" name="Group 8"/>
            <p:cNvGrpSpPr/>
            <p:nvPr/>
          </p:nvGrpSpPr>
          <p:grpSpPr>
            <a:xfrm>
              <a:off x="-96" y="672"/>
              <a:ext cx="5192" cy="3938"/>
              <a:chOff x="40" y="384"/>
              <a:chExt cx="5192" cy="3938"/>
            </a:xfrm>
          </p:grpSpPr>
          <p:sp>
            <p:nvSpPr>
              <p:cNvPr id="20486" name="Rectangle 4"/>
              <p:cNvSpPr/>
              <p:nvPr/>
            </p:nvSpPr>
            <p:spPr>
              <a:xfrm>
                <a:off x="576" y="384"/>
                <a:ext cx="4656" cy="2832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wrap="none" anchor="ctr" anchorCtr="0"/>
              <a:lstStyle/>
              <a:p>
                <a:pPr algn="ctr" eaLnBrk="1" hangingPunct="1"/>
                <a:endParaRPr lang="en-US" altLang="en-US" sz="3200" dirty="0">
                  <a:latin typeface="VNI-Times" pitchFamily="2" charset="0"/>
                </a:endParaRPr>
              </a:p>
            </p:txBody>
          </p:sp>
          <p:pic>
            <p:nvPicPr>
              <p:cNvPr id="20487" name="Picture 7" descr="b36"/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 rot="-641594">
                <a:off x="40" y="2450"/>
                <a:ext cx="1266" cy="1872"/>
              </a:xfrm>
              <a:prstGeom prst="rect">
                <a:avLst/>
              </a:prstGeom>
              <a:noFill/>
              <a:ln w="9525">
                <a:noFill/>
              </a:ln>
            </p:spPr>
          </p:pic>
        </p:grpSp>
        <p:pic>
          <p:nvPicPr>
            <p:cNvPr id="20485" name="Picture 9" descr="b36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 rot="242579">
              <a:off x="4593" y="0"/>
              <a:ext cx="1266" cy="1530"/>
            </a:xfrm>
            <a:prstGeom prst="rect">
              <a:avLst/>
            </a:prstGeom>
            <a:noFill/>
            <a:ln w="9525">
              <a:noFill/>
            </a:ln>
          </p:spPr>
        </p:pic>
      </p:grpSp>
      <p:sp>
        <p:nvSpPr>
          <p:cNvPr id="7" name="Rectangle 6"/>
          <p:cNvSpPr/>
          <p:nvPr/>
        </p:nvSpPr>
        <p:spPr>
          <a:xfrm>
            <a:off x="381000" y="2209800"/>
            <a:ext cx="8305800" cy="2306955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buNone/>
            </a:pPr>
            <a:r>
              <a:rPr lang="vi-VN" altLang="x-none" sz="3600" b="1" dirty="0">
                <a:latin typeface="Times New Roman" panose="02020603050405020304" pitchFamily="18" charset="0"/>
              </a:rPr>
              <a:t>Công cha như n</a:t>
            </a:r>
            <a:r>
              <a:rPr lang="en-US" altLang="vi-VN" sz="3600" b="1" dirty="0">
                <a:latin typeface="Times New Roman" panose="02020603050405020304" pitchFamily="18" charset="0"/>
              </a:rPr>
              <a:t>úi </a:t>
            </a:r>
            <a:r>
              <a:rPr lang="vi-VN" altLang="x-none" sz="3600" b="1" dirty="0">
                <a:latin typeface="Times New Roman" panose="02020603050405020304" pitchFamily="18" charset="0"/>
              </a:rPr>
              <a:t>Th</a:t>
            </a:r>
            <a:r>
              <a:rPr lang="en-US" altLang="vi-VN" sz="3600" b="1" dirty="0">
                <a:latin typeface="Times New Roman" panose="02020603050405020304" pitchFamily="18" charset="0"/>
              </a:rPr>
              <a:t>ái</a:t>
            </a:r>
            <a:r>
              <a:rPr lang="vi-VN" altLang="x-none" sz="3600" b="1" dirty="0">
                <a:latin typeface="Times New Roman" panose="02020603050405020304" pitchFamily="18" charset="0"/>
              </a:rPr>
              <a:t> Sơn</a:t>
            </a:r>
          </a:p>
          <a:p>
            <a:pPr algn="ctr">
              <a:buNone/>
            </a:pPr>
            <a:r>
              <a:rPr lang="vi-VN" altLang="x-none" sz="3600" b="1" dirty="0">
                <a:latin typeface="Times New Roman" panose="02020603050405020304" pitchFamily="18" charset="0"/>
              </a:rPr>
              <a:t>Ngh</a:t>
            </a:r>
            <a:r>
              <a:rPr lang="en-US" altLang="vi-VN" sz="3600" b="1" dirty="0">
                <a:latin typeface="Times New Roman" panose="02020603050405020304" pitchFamily="18" charset="0"/>
              </a:rPr>
              <a:t>ĩa</a:t>
            </a:r>
            <a:r>
              <a:rPr lang="vi-VN" altLang="x-none" sz="3600" b="1" dirty="0">
                <a:latin typeface="Times New Roman" panose="02020603050405020304" pitchFamily="18" charset="0"/>
              </a:rPr>
              <a:t> mẹ như n</a:t>
            </a:r>
            <a:r>
              <a:rPr lang="en-US" altLang="vi-VN" sz="3600" b="1" dirty="0">
                <a:latin typeface="Times New Roman" panose="02020603050405020304" pitchFamily="18" charset="0"/>
              </a:rPr>
              <a:t>ước</a:t>
            </a:r>
            <a:r>
              <a:rPr lang="vi-VN" altLang="x-none" sz="3600" b="1" dirty="0">
                <a:latin typeface="Times New Roman" panose="02020603050405020304" pitchFamily="18" charset="0"/>
              </a:rPr>
              <a:t> trong nguồn ch</a:t>
            </a:r>
            <a:r>
              <a:rPr lang="en-US" altLang="vi-VN" sz="3600" b="1" dirty="0">
                <a:latin typeface="Times New Roman" panose="02020603050405020304" pitchFamily="18" charset="0"/>
              </a:rPr>
              <a:t>ảy</a:t>
            </a:r>
            <a:r>
              <a:rPr lang="vi-VN" altLang="x-none" sz="3600" b="1" dirty="0">
                <a:latin typeface="Times New Roman" panose="02020603050405020304" pitchFamily="18" charset="0"/>
              </a:rPr>
              <a:t> ra</a:t>
            </a:r>
          </a:p>
          <a:p>
            <a:pPr algn="ctr">
              <a:buNone/>
            </a:pPr>
            <a:r>
              <a:rPr lang="vi-VN" altLang="x-none" sz="3600" b="1" dirty="0">
                <a:latin typeface="Times New Roman" panose="02020603050405020304" pitchFamily="18" charset="0"/>
              </a:rPr>
              <a:t>M</a:t>
            </a:r>
            <a:r>
              <a:rPr lang="en-US" altLang="vi-VN" sz="3600" b="1" dirty="0">
                <a:latin typeface="Times New Roman" panose="02020603050405020304" pitchFamily="18" charset="0"/>
              </a:rPr>
              <a:t>ột</a:t>
            </a:r>
            <a:r>
              <a:rPr lang="vi-VN" altLang="x-none" sz="3600" b="1" dirty="0">
                <a:latin typeface="Times New Roman" panose="02020603050405020304" pitchFamily="18" charset="0"/>
              </a:rPr>
              <a:t> l</a:t>
            </a:r>
            <a:r>
              <a:rPr lang="en-US" altLang="vi-VN" sz="3600" b="1" dirty="0">
                <a:latin typeface="Times New Roman" panose="02020603050405020304" pitchFamily="18" charset="0"/>
              </a:rPr>
              <a:t>òng</a:t>
            </a:r>
            <a:r>
              <a:rPr lang="vi-VN" altLang="x-none" sz="3600" b="1" dirty="0">
                <a:latin typeface="Times New Roman" panose="02020603050405020304" pitchFamily="18" charset="0"/>
              </a:rPr>
              <a:t> t</a:t>
            </a:r>
            <a:r>
              <a:rPr lang="en-US" altLang="vi-VN" sz="3600" b="1" dirty="0">
                <a:latin typeface="Times New Roman" panose="02020603050405020304" pitchFamily="18" charset="0"/>
              </a:rPr>
              <a:t>hờ</a:t>
            </a:r>
            <a:r>
              <a:rPr lang="vi-VN" altLang="x-none" sz="3600" b="1" dirty="0">
                <a:latin typeface="Times New Roman" panose="02020603050405020304" pitchFamily="18" charset="0"/>
              </a:rPr>
              <a:t> m</a:t>
            </a:r>
            <a:r>
              <a:rPr lang="en-US" altLang="vi-VN" sz="3600" b="1" dirty="0">
                <a:latin typeface="Times New Roman" panose="02020603050405020304" pitchFamily="18" charset="0"/>
              </a:rPr>
              <a:t>ẹ</a:t>
            </a:r>
            <a:r>
              <a:rPr lang="vi-VN" altLang="x-none" sz="3600" b="1" dirty="0">
                <a:latin typeface="Times New Roman" panose="02020603050405020304" pitchFamily="18" charset="0"/>
              </a:rPr>
              <a:t> kính cha</a:t>
            </a:r>
          </a:p>
          <a:p>
            <a:pPr algn="ctr">
              <a:buNone/>
            </a:pPr>
            <a:r>
              <a:rPr lang="vi-VN" altLang="x-none" sz="3600" b="1" dirty="0">
                <a:latin typeface="Times New Roman" panose="02020603050405020304" pitchFamily="18" charset="0"/>
              </a:rPr>
              <a:t>Cho tròn ch</a:t>
            </a:r>
            <a:r>
              <a:rPr lang="en-US" altLang="vi-VN" sz="3600" b="1" dirty="0">
                <a:latin typeface="Times New Roman" panose="02020603050405020304" pitchFamily="18" charset="0"/>
              </a:rPr>
              <a:t>ữ</a:t>
            </a:r>
            <a:r>
              <a:rPr lang="vi-VN" altLang="x-none" sz="3600" b="1" dirty="0">
                <a:latin typeface="Times New Roman" panose="02020603050405020304" pitchFamily="18" charset="0"/>
              </a:rPr>
              <a:t> "Hiếu" m</a:t>
            </a:r>
            <a:r>
              <a:rPr lang="en-US" altLang="vi-VN" sz="3600" b="1" dirty="0">
                <a:latin typeface="Times New Roman" panose="02020603050405020304" pitchFamily="18" charset="0"/>
              </a:rPr>
              <a:t>ới</a:t>
            </a:r>
            <a:r>
              <a:rPr lang="vi-VN" altLang="x-none" sz="3600" b="1" dirty="0">
                <a:latin typeface="Times New Roman" panose="02020603050405020304" pitchFamily="18" charset="0"/>
              </a:rPr>
              <a:t> l</a:t>
            </a:r>
            <a:r>
              <a:rPr lang="en-US" altLang="vi-VN" sz="3600" b="1" dirty="0">
                <a:latin typeface="Times New Roman" panose="02020603050405020304" pitchFamily="18" charset="0"/>
              </a:rPr>
              <a:t>à</a:t>
            </a:r>
            <a:r>
              <a:rPr lang="vi-VN" altLang="x-none" sz="3600" b="1" dirty="0">
                <a:latin typeface="Times New Roman" panose="02020603050405020304" pitchFamily="18" charset="0"/>
              </a:rPr>
              <a:t> đa</a:t>
            </a:r>
            <a:r>
              <a:rPr lang="en-US" altLang="vi-VN" sz="3600" b="1" dirty="0">
                <a:latin typeface="Times New Roman" panose="02020603050405020304" pitchFamily="18" charset="0"/>
              </a:rPr>
              <a:t>ọ</a:t>
            </a:r>
            <a:r>
              <a:rPr lang="vi-VN" altLang="x-none" sz="3600" b="1" dirty="0">
                <a:latin typeface="Times New Roman" panose="02020603050405020304" pitchFamily="18" charset="0"/>
              </a:rPr>
              <a:t> con.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457200" y="1600200"/>
            <a:ext cx="8534400" cy="4525963"/>
          </a:xfrm>
        </p:spPr>
        <p:txBody>
          <a:bodyPr vert="horz" wrap="square" lIns="91440" tIns="45720" rIns="91440" bIns="45720" numCol="1" anchor="t" anchorCtr="0" compatLnSpc="1"/>
          <a:lstStyle/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 </a:t>
            </a:r>
            <a:r>
              <a:rPr kumimoji="0" lang="en-US" sz="3600" b="1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Bài</a:t>
            </a: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vi-VN" sz="36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6. Hãy viết, vẽ hoặc kể chuyện chủ</a:t>
            </a: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 </a:t>
            </a:r>
            <a:r>
              <a:rPr kumimoji="0" lang="vi-VN" sz="36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đề hiếu thảo với ông bà, cha mẹ</a:t>
            </a: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. </a:t>
            </a: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(GV hướng dẫn HS về nhà tự là bài với sự hỗ trợ của ba mẹ)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Content Placeholder 2"/>
          <p:cNvSpPr>
            <a:spLocks noGrp="1"/>
          </p:cNvSpPr>
          <p:nvPr>
            <p:ph idx="1" hasCustomPrompt="1"/>
          </p:nvPr>
        </p:nvSpPr>
        <p:spPr/>
        <p:txBody>
          <a:bodyPr vert="horz" wrap="square" lIns="91440" tIns="45720" rIns="91440" bIns="45720" anchor="t" anchorCtr="0"/>
          <a:lstStyle/>
          <a:p>
            <a:pPr>
              <a:buNone/>
            </a:pPr>
            <a:r>
              <a:rPr sz="4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Thực h</a:t>
            </a:r>
            <a:r>
              <a:rPr sz="4400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à</a:t>
            </a:r>
            <a:r>
              <a:rPr sz="4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nh: </a:t>
            </a:r>
          </a:p>
          <a:p>
            <a:pPr>
              <a:buNone/>
            </a:pPr>
            <a:r>
              <a:rPr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</a:t>
            </a:r>
            <a:r>
              <a:rPr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Em hãy l</a:t>
            </a:r>
            <a:r>
              <a:rPr sz="4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à</a:t>
            </a:r>
            <a:r>
              <a:rPr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 những việc cụ thể hằng ng</a:t>
            </a:r>
            <a:r>
              <a:rPr sz="4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à</a:t>
            </a:r>
            <a:r>
              <a:rPr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y để b</a:t>
            </a:r>
            <a:r>
              <a:rPr sz="4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à</a:t>
            </a:r>
            <a:r>
              <a:rPr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y tỏ lòng hiếu thảo đối với ông b</a:t>
            </a:r>
            <a:r>
              <a:rPr sz="4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à</a:t>
            </a:r>
            <a:r>
              <a:rPr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,cha mẹ</a:t>
            </a:r>
            <a:r>
              <a:rPr sz="4400" dirty="0"/>
              <a:t>.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5" name="AutoShape 3"/>
          <p:cNvSpPr/>
          <p:nvPr/>
        </p:nvSpPr>
        <p:spPr>
          <a:xfrm>
            <a:off x="533400" y="1371600"/>
            <a:ext cx="8153400" cy="4419600"/>
          </a:xfrm>
          <a:prstGeom prst="horizontalScroll">
            <a:avLst>
              <a:gd name="adj" fmla="val 12500"/>
            </a:avLst>
          </a:prstGeom>
          <a:solidFill>
            <a:schemeClr val="accent1"/>
          </a:solidFill>
          <a:ln w="9525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  <p:txBody>
          <a:bodyPr wrap="none" anchor="ctr" anchorCtr="0"/>
          <a:lstStyle/>
          <a:p>
            <a:pPr eaLnBrk="1" hangingPunct="1"/>
            <a:r>
              <a:rPr lang="en-US" altLang="en-US" sz="3600" b="1" u="sng" dirty="0">
                <a:solidFill>
                  <a:schemeClr val="bg1"/>
                </a:solidFill>
                <a:latin typeface="Times New Roman" panose="02020603050405020304" pitchFamily="18" charset="0"/>
              </a:rPr>
              <a:t>Kết luận</a:t>
            </a:r>
            <a:r>
              <a:rPr lang="en-US" altLang="en-US" sz="3600" b="1" dirty="0">
                <a:solidFill>
                  <a:schemeClr val="bg1"/>
                </a:solidFill>
                <a:latin typeface="Times New Roman" panose="02020603050405020304" pitchFamily="18" charset="0"/>
              </a:rPr>
              <a:t>: Cần hiếu thảo, biết </a:t>
            </a:r>
          </a:p>
          <a:p>
            <a:pPr eaLnBrk="1" hangingPunct="1"/>
            <a:r>
              <a:rPr lang="en-US" altLang="en-US" sz="3600" b="1" dirty="0">
                <a:solidFill>
                  <a:schemeClr val="bg1"/>
                </a:solidFill>
                <a:latin typeface="Times New Roman" panose="02020603050405020304" pitchFamily="18" charset="0"/>
              </a:rPr>
              <a:t>quan tâm, chăm sóc, đỡ đần ông </a:t>
            </a:r>
          </a:p>
          <a:p>
            <a:pPr eaLnBrk="1" hangingPunct="1"/>
            <a:r>
              <a:rPr lang="en-US" altLang="en-US" sz="3600" b="1" dirty="0">
                <a:solidFill>
                  <a:schemeClr val="bg1"/>
                </a:solidFill>
                <a:latin typeface="Times New Roman" panose="02020603050405020304" pitchFamily="18" charset="0"/>
              </a:rPr>
              <a:t>bà, cha mẹ ở mọi lúc, mọi nơi; ở</a:t>
            </a:r>
          </a:p>
          <a:p>
            <a:pPr eaLnBrk="1" hangingPunct="1"/>
            <a:r>
              <a:rPr lang="en-US" altLang="en-US" sz="3600" b="1" dirty="0">
                <a:solidFill>
                  <a:schemeClr val="bg1"/>
                </a:solidFill>
                <a:latin typeface="Times New Roman" panose="02020603050405020304" pitchFamily="18" charset="0"/>
              </a:rPr>
              <a:t> hiện tại và mãi mãi về sau.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500"/>
                                        <p:tgtEl>
                                          <p:spTgt spid="389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915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17"/>
          <p:cNvSpPr txBox="1"/>
          <p:nvPr/>
        </p:nvSpPr>
        <p:spPr>
          <a:xfrm>
            <a:off x="496682" y="3199791"/>
            <a:ext cx="8460281" cy="1753235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just"/>
            <a:r>
              <a:rPr lang="vi-VN" altLang="zh-CN" sz="3600" b="1" dirty="0">
                <a:ln w="0"/>
                <a:solidFill>
                  <a:srgbClr val="0000FF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en-US" altLang="zh-CN" sz="3600" b="1" dirty="0">
                <a:ln w="0"/>
                <a:solidFill>
                  <a:srgbClr val="0000FF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Các em về nhà xem lại bài học, và học thuộc ghi nhớ.</a:t>
            </a:r>
            <a:endParaRPr lang="vi-VN" altLang="zh-CN" sz="3600" b="1" dirty="0">
              <a:ln w="0"/>
              <a:solidFill>
                <a:srgbClr val="0000FF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vi-VN" altLang="zh-CN" sz="3600" b="1" dirty="0">
                <a:ln w="0"/>
                <a:solidFill>
                  <a:srgbClr val="0000FF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vi-VN" sz="3600" b="1" dirty="0">
                <a:ln w="0"/>
                <a:solidFill>
                  <a:srgbClr val="0000FF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Chuẩn bị bài: </a:t>
            </a:r>
            <a:r>
              <a:rPr lang="en-US" altLang="vi-VN" sz="3600" b="1" dirty="0">
                <a:ln w="0"/>
                <a:solidFill>
                  <a:srgbClr val="0000FF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Biết ơn thầy giáo, cô giáo.</a:t>
            </a:r>
          </a:p>
        </p:txBody>
      </p:sp>
      <p:pic>
        <p:nvPicPr>
          <p:cNvPr id="3" name="Picture 2" descr="A picture containing text, indoor&#10;&#10;Description automatically generated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04204" y="857250"/>
            <a:ext cx="2873141" cy="248135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745644" y="1926966"/>
            <a:ext cx="5034395" cy="6451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vi-VN" altLang="zh-CN" sz="3600" b="1" dirty="0">
                <a:ln w="0"/>
                <a:solidFill>
                  <a:srgbClr val="FF0066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DẶN DÒ</a:t>
            </a: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925291"/>
            <a:ext cx="9144000" cy="107546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ldLvl="0" animBg="1"/>
      <p:bldP spid="6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Picture 5" descr="RadiantWallpapersCollection0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gradFill rotWithShape="1">
            <a:gsLst>
              <a:gs pos="0">
                <a:srgbClr val="FFFF00"/>
              </a:gs>
              <a:gs pos="100000">
                <a:srgbClr val="EC0802"/>
              </a:gs>
            </a:gsLst>
            <a:lin ang="5400000" scaled="1"/>
            <a:tileRect/>
          </a:gradFill>
          <a:ln w="9525">
            <a:noFill/>
          </a:ln>
        </p:spPr>
      </p:pic>
      <p:pic>
        <p:nvPicPr>
          <p:cNvPr id="5" name="Fire-BTSBangtanBoys-4428076.mp3">
            <a:hlinkClick r:id="" action="ppaction://media"/>
          </p:cNvPr>
          <p:cNvPicPr>
            <a:picLocks noRot="1"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link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82000" y="6096000"/>
            <a:ext cx="762000" cy="7620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0484" name="WordArt 10"/>
          <p:cNvSpPr>
            <a:spLocks noTextEdit="1"/>
          </p:cNvSpPr>
          <p:nvPr/>
        </p:nvSpPr>
        <p:spPr>
          <a:xfrm>
            <a:off x="762000" y="914400"/>
            <a:ext cx="7696200" cy="3581400"/>
          </a:xfrm>
          <a:prstGeom prst="rect">
            <a:avLst/>
          </a:prstGeom>
        </p:spPr>
        <p:txBody>
          <a:bodyPr wrap="none" fromWordArt="1">
            <a:prstTxWarp prst="textCascadeUp">
              <a:avLst>
                <a:gd name="adj" fmla="val 44444"/>
              </a:avLst>
            </a:prstTxWarp>
            <a:normAutofit/>
            <a:scene3d>
              <a:camera prst="legacyPerspectiveFront">
                <a:rot lat="20520000" lon="1080000" rev="0"/>
              </a:camera>
              <a:lightRig rig="legacyHarsh2" dir="b"/>
            </a:scene3d>
            <a:sp3d extrusionH="430200" prstMaterial="legacyMatte">
              <a:extrusionClr>
                <a:srgbClr val="FF6600"/>
              </a:extrusionClr>
            </a:sp3d>
          </a:bodyPr>
          <a:lstStyle/>
          <a:p>
            <a:pPr algn="ctr"/>
            <a:r>
              <a:rPr lang="en-US" sz="3600" b="1">
                <a:gradFill rotWithShape="1">
                  <a:gsLst>
                    <a:gs pos="0">
                      <a:srgbClr val="FFE701"/>
                    </a:gs>
                    <a:gs pos="100000">
                      <a:srgbClr val="FE3E02"/>
                    </a:gs>
                  </a:gsLst>
                  <a:lin ang="5400000" scaled="1"/>
                  <a:tileRect/>
                </a:gradFill>
                <a:latin typeface="Times New Roman" panose="02020603050405020304" pitchFamily="18" charset="0"/>
                <a:ea typeface="Times New Roman" panose="02020603050405020304" pitchFamily="18" charset="0"/>
              </a:rPr>
              <a:t>Tiết học đến đây là kết thúc.</a:t>
            </a:r>
          </a:p>
          <a:p>
            <a:pPr algn="ctr"/>
            <a:r>
              <a:rPr lang="en-US" sz="3600" b="1">
                <a:gradFill rotWithShape="1">
                  <a:gsLst>
                    <a:gs pos="0">
                      <a:srgbClr val="FFE701"/>
                    </a:gs>
                    <a:gs pos="100000">
                      <a:srgbClr val="FE3E02"/>
                    </a:gs>
                  </a:gsLst>
                  <a:lin ang="5400000" scaled="1"/>
                  <a:tileRect/>
                </a:gradFill>
                <a:latin typeface="Times New Roman" panose="02020603050405020304" pitchFamily="18" charset="0"/>
                <a:ea typeface="Times New Roman" panose="02020603050405020304" pitchFamily="18" charset="0"/>
              </a:rPr>
              <a:t>CHÚC CÁC EM CHĂM NGOAN, HỌC GIỎI</a:t>
            </a:r>
          </a:p>
          <a:p>
            <a:pPr algn="ctr"/>
            <a:r>
              <a:rPr lang="en-US" sz="3600" b="1">
                <a:gradFill rotWithShape="1">
                  <a:gsLst>
                    <a:gs pos="0">
                      <a:srgbClr val="FFE701"/>
                    </a:gs>
                    <a:gs pos="100000">
                      <a:srgbClr val="FE3E02"/>
                    </a:gs>
                  </a:gsLst>
                  <a:lin ang="5400000" scaled="1"/>
                  <a:tileRect/>
                </a:gradFill>
                <a:latin typeface="Times New Roman" panose="02020603050405020304" pitchFamily="18" charset="0"/>
                <a:ea typeface="Times New Roman" panose="02020603050405020304" pitchFamily="18" charset="0"/>
                <a:sym typeface="+mn-ea"/>
              </a:rPr>
              <a:t>CHÀO CÁC EM !</a:t>
            </a:r>
            <a:endParaRPr lang="en-US" sz="3600" b="1">
              <a:gradFill rotWithShape="1">
                <a:gsLst>
                  <a:gs pos="0">
                    <a:srgbClr val="FFE701"/>
                  </a:gs>
                  <a:gs pos="100000">
                    <a:srgbClr val="FE3E02"/>
                  </a:gs>
                </a:gsLst>
                <a:lin ang="5400000" scaled="1"/>
                <a:tileRect/>
              </a:gra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ctr"/>
            <a:endParaRPr lang="en-US" sz="3600" b="1">
              <a:gradFill rotWithShape="1">
                <a:gsLst>
                  <a:gs pos="0">
                    <a:srgbClr val="FFE701"/>
                  </a:gs>
                  <a:gs pos="100000">
                    <a:srgbClr val="FE3E02"/>
                  </a:gs>
                </a:gsLst>
                <a:lin ang="5400000" scaled="1"/>
                <a:tileRect/>
              </a:gradFill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03435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theme/theme1.xml><?xml version="1.0" encoding="utf-8"?>
<a:theme xmlns:a="http://schemas.openxmlformats.org/drawingml/2006/main" name="Chủ đề của Office">
  <a:themeElements>
    <a:clrScheme name="Văn phòng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Văn phòng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Văn phòng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855</Words>
  <Application>Microsoft Office PowerPoint</Application>
  <PresentationFormat>On-screen Show (4:3)</PresentationFormat>
  <Paragraphs>87</Paragraphs>
  <Slides>22</Slides>
  <Notes>1</Notes>
  <HiddenSlides>3</HiddenSlides>
  <MMClips>1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30" baseType="lpstr">
      <vt:lpstr>.VnTime</vt:lpstr>
      <vt:lpstr>Arial</vt:lpstr>
      <vt:lpstr>Calibri</vt:lpstr>
      <vt:lpstr>Times New Roman</vt:lpstr>
      <vt:lpstr>VNI-Lithos</vt:lpstr>
      <vt:lpstr>VNI-Palatin</vt:lpstr>
      <vt:lpstr>VNI-Times</vt:lpstr>
      <vt:lpstr>Chủ đề của Office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VAN LUOC</dc:creator>
  <cp:lastModifiedBy>Lài Lê</cp:lastModifiedBy>
  <cp:revision>166</cp:revision>
  <dcterms:created xsi:type="dcterms:W3CDTF">2008-11-07T02:29:00Z</dcterms:created>
  <dcterms:modified xsi:type="dcterms:W3CDTF">2021-12-05T07:04:11Z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BD502281FB994691B321C7F21463161A</vt:lpwstr>
  </property>
  <property fmtid="{D5CDD505-2E9C-101B-9397-08002B2CF9AE}" pid="3" name="KSOProductBuildVer">
    <vt:lpwstr>1033-11.2.0.10382</vt:lpwstr>
  </property>
</Properties>
</file>