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x-wav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media/audio14.wav" ContentType="audio/wav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67" r:id="rId1"/>
  </p:sldMasterIdLst>
  <p:notesMasterIdLst>
    <p:notesMasterId r:id="rId34"/>
  </p:notesMasterIdLst>
  <p:sldIdLst>
    <p:sldId id="257" r:id="rId2"/>
    <p:sldId id="297" r:id="rId3"/>
    <p:sldId id="340" r:id="rId4"/>
    <p:sldId id="341" r:id="rId5"/>
    <p:sldId id="342" r:id="rId6"/>
    <p:sldId id="343" r:id="rId7"/>
    <p:sldId id="344" r:id="rId8"/>
    <p:sldId id="345" r:id="rId9"/>
    <p:sldId id="346" r:id="rId10"/>
    <p:sldId id="348" r:id="rId11"/>
    <p:sldId id="347" r:id="rId12"/>
    <p:sldId id="349" r:id="rId13"/>
    <p:sldId id="283" r:id="rId14"/>
    <p:sldId id="350" r:id="rId15"/>
    <p:sldId id="289" r:id="rId16"/>
    <p:sldId id="284" r:id="rId17"/>
    <p:sldId id="286" r:id="rId18"/>
    <p:sldId id="318" r:id="rId19"/>
    <p:sldId id="319" r:id="rId20"/>
    <p:sldId id="328" r:id="rId21"/>
    <p:sldId id="329" r:id="rId22"/>
    <p:sldId id="330" r:id="rId23"/>
    <p:sldId id="331" r:id="rId24"/>
    <p:sldId id="332" r:id="rId25"/>
    <p:sldId id="333" r:id="rId26"/>
    <p:sldId id="334" r:id="rId27"/>
    <p:sldId id="338" r:id="rId28"/>
    <p:sldId id="326" r:id="rId29"/>
    <p:sldId id="285" r:id="rId30"/>
    <p:sldId id="287" r:id="rId31"/>
    <p:sldId id="288" r:id="rId32"/>
    <p:sldId id="351" r:id="rId3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DC1B5"/>
    <a:srgbClr val="FF05FF"/>
    <a:srgbClr val="FFD1FF"/>
    <a:srgbClr val="7DDDFF"/>
    <a:srgbClr val="DAF3FF"/>
    <a:srgbClr val="FFFFFF"/>
    <a:srgbClr val="FF99FF"/>
    <a:srgbClr val="FFD992"/>
    <a:srgbClr val="BEE4D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0449" autoAdjust="0"/>
    <p:restoredTop sz="94660"/>
  </p:normalViewPr>
  <p:slideViewPr>
    <p:cSldViewPr snapToGrid="0">
      <p:cViewPr varScale="1">
        <p:scale>
          <a:sx n="76" d="100"/>
          <a:sy n="76" d="100"/>
        </p:scale>
        <p:origin x="870" y="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3B6615A-3C8F-41CB-8AFC-F3340996C9E1}" type="datetimeFigureOut">
              <a:rPr lang="en-US" smtClean="0"/>
              <a:t>03/12/2021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89E86D0-EE29-43C3-8481-8968E7F408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6109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cap="none" spc="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homa" panose="020B0604030504040204" pitchFamily="34" charset="0"/>
                <a:cs typeface="Tahoma" panose="020B0604030504040204" pitchFamily="34" charset="0"/>
              </a:rPr>
              <a:t>Ms Huyền Phạm</a:t>
            </a:r>
            <a:r>
              <a:rPr lang="en-US" sz="1200" b="0" cap="none" spc="0" baseline="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homa" panose="020B0604030504040204" pitchFamily="34" charset="0"/>
                <a:cs typeface="Tahoma" panose="020B0604030504040204" pitchFamily="34" charset="0"/>
              </a:rPr>
              <a:t> - </a:t>
            </a:r>
            <a:r>
              <a:rPr lang="en-US" sz="1200" b="0" cap="none" spc="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homa" panose="020B0604030504040204" pitchFamily="34" charset="0"/>
                <a:cs typeface="Tahoma" panose="020B0604030504040204" pitchFamily="34" charset="0"/>
              </a:rPr>
              <a:t>0936.082.789</a:t>
            </a:r>
            <a:r>
              <a:rPr lang="en-US" sz="1200" b="0" cap="none" spc="0" baseline="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homa" panose="020B0604030504040204" pitchFamily="34" charset="0"/>
                <a:cs typeface="Tahoma" panose="020B0604030504040204" pitchFamily="34" charset="0"/>
              </a:rPr>
              <a:t> – YOUTUBE: MsPham.  Facebook: Dạy và học cùng công nghệ.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EECC46-6824-4010-83A2-4664F1654790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817688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cap="none" spc="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homa" panose="020B0604030504040204" pitchFamily="34" charset="0"/>
                <a:cs typeface="Tahoma" panose="020B0604030504040204" pitchFamily="34" charset="0"/>
              </a:rPr>
              <a:t>Ms Huyền Phạm</a:t>
            </a:r>
            <a:r>
              <a:rPr lang="en-US" sz="1200" b="0" cap="none" spc="0" baseline="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homa" panose="020B0604030504040204" pitchFamily="34" charset="0"/>
                <a:cs typeface="Tahoma" panose="020B0604030504040204" pitchFamily="34" charset="0"/>
              </a:rPr>
              <a:t> - </a:t>
            </a:r>
            <a:r>
              <a:rPr lang="en-US" sz="1200" b="0" cap="none" spc="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homa" panose="020B0604030504040204" pitchFamily="34" charset="0"/>
                <a:cs typeface="Tahoma" panose="020B0604030504040204" pitchFamily="34" charset="0"/>
              </a:rPr>
              <a:t>0936.082.789</a:t>
            </a:r>
            <a:r>
              <a:rPr lang="en-US" sz="1200" b="0" cap="none" spc="0" baseline="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homa" panose="020B0604030504040204" pitchFamily="34" charset="0"/>
                <a:cs typeface="Tahoma" panose="020B0604030504040204" pitchFamily="34" charset="0"/>
              </a:rPr>
              <a:t> – YOUTUBE: MsPham.  Facebook: Dạy và học cùng công nghệ.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EECC46-6824-4010-83A2-4664F1654790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6442436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cap="none" spc="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homa" panose="020B0604030504040204" pitchFamily="34" charset="0"/>
                <a:cs typeface="Tahoma" panose="020B0604030504040204" pitchFamily="34" charset="0"/>
              </a:rPr>
              <a:t>Ms Huyền Phạm</a:t>
            </a:r>
            <a:r>
              <a:rPr lang="en-US" sz="1200" b="0" cap="none" spc="0" baseline="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homa" panose="020B0604030504040204" pitchFamily="34" charset="0"/>
                <a:cs typeface="Tahoma" panose="020B0604030504040204" pitchFamily="34" charset="0"/>
              </a:rPr>
              <a:t> - </a:t>
            </a:r>
            <a:r>
              <a:rPr lang="en-US" sz="1200" b="0" cap="none" spc="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homa" panose="020B0604030504040204" pitchFamily="34" charset="0"/>
                <a:cs typeface="Tahoma" panose="020B0604030504040204" pitchFamily="34" charset="0"/>
              </a:rPr>
              <a:t>0936.082.789</a:t>
            </a:r>
            <a:r>
              <a:rPr lang="en-US" sz="1200" b="0" cap="none" spc="0" baseline="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homa" panose="020B0604030504040204" pitchFamily="34" charset="0"/>
                <a:cs typeface="Tahoma" panose="020B0604030504040204" pitchFamily="34" charset="0"/>
              </a:rPr>
              <a:t> – YOUTUBE: MsPham.  Facebook: Dạy và học cùng công nghệ.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EECC46-6824-4010-83A2-4664F1654790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7854215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cap="none" spc="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homa" panose="020B0604030504040204" pitchFamily="34" charset="0"/>
                <a:cs typeface="Tahoma" panose="020B0604030504040204" pitchFamily="34" charset="0"/>
              </a:rPr>
              <a:t>Ms Huyền Phạm</a:t>
            </a:r>
            <a:r>
              <a:rPr lang="en-US" sz="1200" b="0" cap="none" spc="0" baseline="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homa" panose="020B0604030504040204" pitchFamily="34" charset="0"/>
                <a:cs typeface="Tahoma" panose="020B0604030504040204" pitchFamily="34" charset="0"/>
              </a:rPr>
              <a:t> - </a:t>
            </a:r>
            <a:r>
              <a:rPr lang="en-US" sz="1200" b="0" cap="none" spc="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homa" panose="020B0604030504040204" pitchFamily="34" charset="0"/>
                <a:cs typeface="Tahoma" panose="020B0604030504040204" pitchFamily="34" charset="0"/>
              </a:rPr>
              <a:t>0936.082.789</a:t>
            </a:r>
            <a:r>
              <a:rPr lang="en-US" sz="1200" b="0" cap="none" spc="0" baseline="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homa" panose="020B0604030504040204" pitchFamily="34" charset="0"/>
                <a:cs typeface="Tahoma" panose="020B0604030504040204" pitchFamily="34" charset="0"/>
              </a:rPr>
              <a:t> – YOUTUBE: MsPham.  Facebook: Dạy và học cùng công nghệ.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EECC46-6824-4010-83A2-4664F1654790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2347503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cap="none" spc="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homa" panose="020B0604030504040204" pitchFamily="34" charset="0"/>
                <a:cs typeface="Tahoma" panose="020B0604030504040204" pitchFamily="34" charset="0"/>
              </a:rPr>
              <a:t>Ms Huyền Phạm</a:t>
            </a:r>
            <a:r>
              <a:rPr lang="en-US" sz="1200" b="0" cap="none" spc="0" baseline="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homa" panose="020B0604030504040204" pitchFamily="34" charset="0"/>
                <a:cs typeface="Tahoma" panose="020B0604030504040204" pitchFamily="34" charset="0"/>
              </a:rPr>
              <a:t> - </a:t>
            </a:r>
            <a:r>
              <a:rPr lang="en-US" sz="1200" b="0" cap="none" spc="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homa" panose="020B0604030504040204" pitchFamily="34" charset="0"/>
                <a:cs typeface="Tahoma" panose="020B0604030504040204" pitchFamily="34" charset="0"/>
              </a:rPr>
              <a:t>0936.082.789</a:t>
            </a:r>
            <a:r>
              <a:rPr lang="en-US" sz="1200" b="0" cap="none" spc="0" baseline="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homa" panose="020B0604030504040204" pitchFamily="34" charset="0"/>
                <a:cs typeface="Tahoma" panose="020B0604030504040204" pitchFamily="34" charset="0"/>
              </a:rPr>
              <a:t> – YOUTUBE: MsPham.  Facebook: Dạy và học cùng công nghệ.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EECC46-6824-4010-83A2-4664F1654790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1121847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cap="none" spc="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homa" panose="020B0604030504040204" pitchFamily="34" charset="0"/>
                <a:cs typeface="Tahoma" panose="020B0604030504040204" pitchFamily="34" charset="0"/>
              </a:rPr>
              <a:t>Ms Huyền Phạm</a:t>
            </a:r>
            <a:r>
              <a:rPr lang="en-US" sz="1200" b="0" cap="none" spc="0" baseline="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homa" panose="020B0604030504040204" pitchFamily="34" charset="0"/>
                <a:cs typeface="Tahoma" panose="020B0604030504040204" pitchFamily="34" charset="0"/>
              </a:rPr>
              <a:t> - </a:t>
            </a:r>
            <a:r>
              <a:rPr lang="en-US" sz="1200" b="0" cap="none" spc="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homa" panose="020B0604030504040204" pitchFamily="34" charset="0"/>
                <a:cs typeface="Tahoma" panose="020B0604030504040204" pitchFamily="34" charset="0"/>
              </a:rPr>
              <a:t>0936.082.789</a:t>
            </a:r>
            <a:r>
              <a:rPr lang="en-US" sz="1200" b="0" cap="none" spc="0" baseline="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homa" panose="020B0604030504040204" pitchFamily="34" charset="0"/>
                <a:cs typeface="Tahoma" panose="020B0604030504040204" pitchFamily="34" charset="0"/>
              </a:rPr>
              <a:t> – YOUTUBE: MsPham.  Facebook: Dạy và học cùng công nghệ.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EECC46-6824-4010-83A2-4664F1654790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1082783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cap="none" spc="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homa" panose="020B0604030504040204" pitchFamily="34" charset="0"/>
                <a:cs typeface="Tahoma" panose="020B0604030504040204" pitchFamily="34" charset="0"/>
              </a:rPr>
              <a:t>Ms Huyền Phạm</a:t>
            </a:r>
            <a:r>
              <a:rPr lang="en-US" sz="1200" b="0" cap="none" spc="0" baseline="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homa" panose="020B0604030504040204" pitchFamily="34" charset="0"/>
                <a:cs typeface="Tahoma" panose="020B0604030504040204" pitchFamily="34" charset="0"/>
              </a:rPr>
              <a:t> - </a:t>
            </a:r>
            <a:r>
              <a:rPr lang="en-US" sz="1200" b="0" cap="none" spc="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homa" panose="020B0604030504040204" pitchFamily="34" charset="0"/>
                <a:cs typeface="Tahoma" panose="020B0604030504040204" pitchFamily="34" charset="0"/>
              </a:rPr>
              <a:t>0936.082.789</a:t>
            </a:r>
            <a:r>
              <a:rPr lang="en-US" sz="1200" b="0" cap="none" spc="0" baseline="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homa" panose="020B0604030504040204" pitchFamily="34" charset="0"/>
                <a:cs typeface="Tahoma" panose="020B0604030504040204" pitchFamily="34" charset="0"/>
              </a:rPr>
              <a:t> – YOUTUBE: MsPham.  Facebook: Dạy và học cùng công nghệ.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EECC46-6824-4010-83A2-4664F1654790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3034888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cap="none" spc="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homa" panose="020B0604030504040204" pitchFamily="34" charset="0"/>
                <a:cs typeface="Tahoma" panose="020B0604030504040204" pitchFamily="34" charset="0"/>
              </a:rPr>
              <a:t>Ms Huyền Phạm</a:t>
            </a:r>
            <a:r>
              <a:rPr lang="en-US" sz="1200" b="0" cap="none" spc="0" baseline="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homa" panose="020B0604030504040204" pitchFamily="34" charset="0"/>
                <a:cs typeface="Tahoma" panose="020B0604030504040204" pitchFamily="34" charset="0"/>
              </a:rPr>
              <a:t> - </a:t>
            </a:r>
            <a:r>
              <a:rPr lang="en-US" sz="1200" b="0" cap="none" spc="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homa" panose="020B0604030504040204" pitchFamily="34" charset="0"/>
                <a:cs typeface="Tahoma" panose="020B0604030504040204" pitchFamily="34" charset="0"/>
              </a:rPr>
              <a:t>0936.082.789</a:t>
            </a:r>
            <a:r>
              <a:rPr lang="en-US" sz="1200" b="0" cap="none" spc="0" baseline="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homa" panose="020B0604030504040204" pitchFamily="34" charset="0"/>
                <a:cs typeface="Tahoma" panose="020B0604030504040204" pitchFamily="34" charset="0"/>
              </a:rPr>
              <a:t> – YOUTUBE: MsPham.  Facebook: Dạy và học cùng công nghệ.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EECC46-6824-4010-83A2-4664F1654790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5116062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cap="none" spc="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homa" panose="020B0604030504040204" pitchFamily="34" charset="0"/>
                <a:cs typeface="Tahoma" panose="020B0604030504040204" pitchFamily="34" charset="0"/>
              </a:rPr>
              <a:t>Ms Huyền Phạm</a:t>
            </a:r>
            <a:r>
              <a:rPr lang="en-US" sz="1200" b="0" cap="none" spc="0" baseline="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homa" panose="020B0604030504040204" pitchFamily="34" charset="0"/>
                <a:cs typeface="Tahoma" panose="020B0604030504040204" pitchFamily="34" charset="0"/>
              </a:rPr>
              <a:t> - </a:t>
            </a:r>
            <a:r>
              <a:rPr lang="en-US" sz="1200" b="0" cap="none" spc="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homa" panose="020B0604030504040204" pitchFamily="34" charset="0"/>
                <a:cs typeface="Tahoma" panose="020B0604030504040204" pitchFamily="34" charset="0"/>
              </a:rPr>
              <a:t>0936.082.789</a:t>
            </a:r>
            <a:r>
              <a:rPr lang="en-US" sz="1200" b="0" cap="none" spc="0" baseline="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homa" panose="020B0604030504040204" pitchFamily="34" charset="0"/>
                <a:cs typeface="Tahoma" panose="020B0604030504040204" pitchFamily="34" charset="0"/>
              </a:rPr>
              <a:t> – YOUTUBE: MsPham.  Facebook: Dạy và học cùng công nghệ.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EECC46-6824-4010-83A2-4664F1654790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9782867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en-US" sz="1200" b="0" cap="none" spc="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homa" panose="020B0604030504040204" pitchFamily="34" charset="0"/>
                <a:cs typeface="Tahoma" panose="020B0604030504040204" pitchFamily="34" charset="0"/>
              </a:rPr>
              <a:t>Ms Huyền Phạm</a:t>
            </a:r>
            <a:r>
              <a:rPr lang="en-US" sz="1200" b="0" cap="none" spc="0" baseline="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homa" panose="020B0604030504040204" pitchFamily="34" charset="0"/>
                <a:cs typeface="Tahoma" panose="020B0604030504040204" pitchFamily="34" charset="0"/>
              </a:rPr>
              <a:t> - </a:t>
            </a:r>
            <a:r>
              <a:rPr lang="en-US" sz="1200" b="0" cap="none" spc="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homa" panose="020B0604030504040204" pitchFamily="34" charset="0"/>
                <a:cs typeface="Tahoma" panose="020B0604030504040204" pitchFamily="34" charset="0"/>
              </a:rPr>
              <a:t>0936.082.789</a:t>
            </a:r>
            <a:r>
              <a:rPr lang="en-US" sz="1200" b="0" cap="none" spc="0" baseline="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homa" panose="020B0604030504040204" pitchFamily="34" charset="0"/>
                <a:cs typeface="Tahoma" panose="020B0604030504040204" pitchFamily="34" charset="0"/>
              </a:rPr>
              <a:t> – YOUTUBE: MsPham.  Facebook: Dạy và học cùng công nghệ.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EECC46-6824-4010-83A2-4664F1654790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4292013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4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57348" name="Slide Number Placeholder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718E4A2-461F-4752-96B7-70B741D9AFB0}" type="slidenum">
              <a:rPr lang="en-US" smtClean="0">
                <a:latin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32</a:t>
            </a:fld>
            <a:endParaRPr lang="en-US" smtClean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15849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03/12/2021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02979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95D1B04-2AEA-4C49-A77F-29ED209D0137}" type="datetimeFigureOut">
              <a:rPr lang="en-US" smtClean="0"/>
              <a:pPr>
                <a:defRPr/>
              </a:pPr>
              <a:t>03/12/2021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5C866A2-BCF6-4CCC-B94B-9C8A42298BDA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4276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03/12/2021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600548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smtClean="0"/>
              <a:t>03/12/2021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66329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03/12/2021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62801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03/12/2021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59290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03/12/2021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93658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42A54C80-263E-416B-A8E0-580EDEADCBDC}" type="datetimeFigureOut">
              <a:rPr lang="en-US" smtClean="0"/>
              <a:t>03/12/2021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519954A3-9DFD-4C44-94BA-B95130A3BA1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27395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03/12/2021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80205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smtClean="0"/>
              <a:t>03/12/2021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74839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03/12/2021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44867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5520416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3075921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5699255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7816881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7247407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0631308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4389660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0472115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0204010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1751933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9000944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2330099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6514347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2802119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908593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9177672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3827074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2171564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4495932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5234940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692892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21.xml"/><Relationship Id="rId34" Type="http://schemas.openxmlformats.org/officeDocument/2006/relationships/image" Target="../media/image1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image" Target="../media/image4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image" Target="../media/image2.png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03/12/2021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4"/>
          <a:stretch>
            <a:fillRect/>
          </a:stretch>
        </p:blipFill>
        <p:spPr>
          <a:xfrm>
            <a:off x="-529" y="-297"/>
            <a:ext cx="12193057" cy="6858594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35"/>
          <a:stretch>
            <a:fillRect/>
          </a:stretch>
        </p:blipFill>
        <p:spPr>
          <a:xfrm>
            <a:off x="-149286" y="-76291"/>
            <a:ext cx="1481697" cy="1203545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36"/>
          <a:stretch>
            <a:fillRect/>
          </a:stretch>
        </p:blipFill>
        <p:spPr>
          <a:xfrm>
            <a:off x="0" y="5793432"/>
            <a:ext cx="1481697" cy="1140859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37"/>
          <a:stretch>
            <a:fillRect/>
          </a:stretch>
        </p:blipFill>
        <p:spPr>
          <a:xfrm>
            <a:off x="10842080" y="5252677"/>
            <a:ext cx="1349920" cy="1681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03210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8" r:id="rId1"/>
    <p:sldLayoutId id="2147483869" r:id="rId2"/>
    <p:sldLayoutId id="2147483870" r:id="rId3"/>
    <p:sldLayoutId id="2147483871" r:id="rId4"/>
    <p:sldLayoutId id="2147483872" r:id="rId5"/>
    <p:sldLayoutId id="2147483873" r:id="rId6"/>
    <p:sldLayoutId id="2147483874" r:id="rId7"/>
    <p:sldLayoutId id="2147483875" r:id="rId8"/>
    <p:sldLayoutId id="2147483876" r:id="rId9"/>
    <p:sldLayoutId id="2147483877" r:id="rId10"/>
    <p:sldLayoutId id="2147483878" r:id="rId11"/>
    <p:sldLayoutId id="2147483879" r:id="rId12"/>
    <p:sldLayoutId id="2147483880" r:id="rId13"/>
    <p:sldLayoutId id="2147483881" r:id="rId14"/>
    <p:sldLayoutId id="2147483882" r:id="rId15"/>
    <p:sldLayoutId id="2147483883" r:id="rId16"/>
    <p:sldLayoutId id="2147483884" r:id="rId17"/>
    <p:sldLayoutId id="2147483885" r:id="rId18"/>
    <p:sldLayoutId id="2147483886" r:id="rId19"/>
    <p:sldLayoutId id="2147483887" r:id="rId20"/>
    <p:sldLayoutId id="2147483888" r:id="rId21"/>
    <p:sldLayoutId id="2147483889" r:id="rId22"/>
    <p:sldLayoutId id="2147483890" r:id="rId23"/>
    <p:sldLayoutId id="2147483891" r:id="rId24"/>
    <p:sldLayoutId id="2147483892" r:id="rId25"/>
    <p:sldLayoutId id="2147483893" r:id="rId26"/>
    <p:sldLayoutId id="2147483894" r:id="rId27"/>
    <p:sldLayoutId id="2147483895" r:id="rId28"/>
    <p:sldLayoutId id="2147483896" r:id="rId29"/>
    <p:sldLayoutId id="2147483897" r:id="rId30"/>
    <p:sldLayoutId id="2147483898" r:id="rId31"/>
    <p:sldLayoutId id="2147483899" r:id="rId32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media" Target="../media/media2.wav"/><Relationship Id="rId7" Type="http://schemas.openxmlformats.org/officeDocument/2006/relationships/image" Target="../media/image14.png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6" Type="http://schemas.openxmlformats.org/officeDocument/2006/relationships/image" Target="../media/image13.png"/><Relationship Id="rId5" Type="http://schemas.openxmlformats.org/officeDocument/2006/relationships/slideLayout" Target="../slideLayouts/slideLayout14.xml"/><Relationship Id="rId4" Type="http://schemas.openxmlformats.org/officeDocument/2006/relationships/audio" Target="../media/media2.wav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microsoft.com/office/2007/relationships/media" Target="../media/media4.wav"/><Relationship Id="rId7" Type="http://schemas.openxmlformats.org/officeDocument/2006/relationships/image" Target="../media/image16.png"/><Relationship Id="rId2" Type="http://schemas.openxmlformats.org/officeDocument/2006/relationships/audio" Target="../media/media3.wav"/><Relationship Id="rId1" Type="http://schemas.microsoft.com/office/2007/relationships/media" Target="../media/media3.wav"/><Relationship Id="rId6" Type="http://schemas.openxmlformats.org/officeDocument/2006/relationships/image" Target="../media/image15.png"/><Relationship Id="rId5" Type="http://schemas.openxmlformats.org/officeDocument/2006/relationships/slideLayout" Target="../slideLayouts/slideLayout15.xml"/><Relationship Id="rId4" Type="http://schemas.openxmlformats.org/officeDocument/2006/relationships/audio" Target="../media/media4.wav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microsoft.com/office/2007/relationships/media" Target="../media/media6.wav"/><Relationship Id="rId7" Type="http://schemas.openxmlformats.org/officeDocument/2006/relationships/image" Target="../media/image18.png"/><Relationship Id="rId2" Type="http://schemas.openxmlformats.org/officeDocument/2006/relationships/audio" Target="../media/media5.wav"/><Relationship Id="rId1" Type="http://schemas.microsoft.com/office/2007/relationships/media" Target="../media/media5.wav"/><Relationship Id="rId6" Type="http://schemas.openxmlformats.org/officeDocument/2006/relationships/image" Target="../media/image17.png"/><Relationship Id="rId5" Type="http://schemas.openxmlformats.org/officeDocument/2006/relationships/slideLayout" Target="../slideLayouts/slideLayout16.xml"/><Relationship Id="rId4" Type="http://schemas.openxmlformats.org/officeDocument/2006/relationships/audio" Target="../media/media6.wav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microsoft.com/office/2007/relationships/media" Target="../media/media8.wav"/><Relationship Id="rId7" Type="http://schemas.openxmlformats.org/officeDocument/2006/relationships/image" Target="../media/image20.png"/><Relationship Id="rId2" Type="http://schemas.openxmlformats.org/officeDocument/2006/relationships/audio" Target="../media/media7.wav"/><Relationship Id="rId1" Type="http://schemas.microsoft.com/office/2007/relationships/media" Target="../media/media7.wav"/><Relationship Id="rId6" Type="http://schemas.openxmlformats.org/officeDocument/2006/relationships/image" Target="../media/image19.png"/><Relationship Id="rId5" Type="http://schemas.openxmlformats.org/officeDocument/2006/relationships/slideLayout" Target="../slideLayouts/slideLayout17.xml"/><Relationship Id="rId4" Type="http://schemas.openxmlformats.org/officeDocument/2006/relationships/audio" Target="../media/media8.wav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microsoft.com/office/2007/relationships/media" Target="../media/media10.wav"/><Relationship Id="rId7" Type="http://schemas.openxmlformats.org/officeDocument/2006/relationships/image" Target="../media/image22.png"/><Relationship Id="rId2" Type="http://schemas.openxmlformats.org/officeDocument/2006/relationships/audio" Target="../media/media9.wav"/><Relationship Id="rId1" Type="http://schemas.microsoft.com/office/2007/relationships/media" Target="../media/media9.wav"/><Relationship Id="rId6" Type="http://schemas.openxmlformats.org/officeDocument/2006/relationships/image" Target="../media/image21.png"/><Relationship Id="rId5" Type="http://schemas.openxmlformats.org/officeDocument/2006/relationships/slideLayout" Target="../slideLayouts/slideLayout18.xml"/><Relationship Id="rId4" Type="http://schemas.openxmlformats.org/officeDocument/2006/relationships/audio" Target="../media/media10.wav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microsoft.com/office/2007/relationships/media" Target="../media/media12.wav"/><Relationship Id="rId7" Type="http://schemas.openxmlformats.org/officeDocument/2006/relationships/image" Target="../media/image24.png"/><Relationship Id="rId2" Type="http://schemas.openxmlformats.org/officeDocument/2006/relationships/audio" Target="../media/media11.wav"/><Relationship Id="rId1" Type="http://schemas.microsoft.com/office/2007/relationships/media" Target="../media/media11.wav"/><Relationship Id="rId6" Type="http://schemas.openxmlformats.org/officeDocument/2006/relationships/image" Target="../media/image23.png"/><Relationship Id="rId5" Type="http://schemas.openxmlformats.org/officeDocument/2006/relationships/slideLayout" Target="../slideLayouts/slideLayout19.xml"/><Relationship Id="rId4" Type="http://schemas.openxmlformats.org/officeDocument/2006/relationships/audio" Target="../media/media12.wav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microsoft.com/office/2007/relationships/media" Target="../media/media14.wav"/><Relationship Id="rId7" Type="http://schemas.microsoft.com/office/2007/relationships/hdphoto" Target="../media/hdphoto1.wdp"/><Relationship Id="rId12" Type="http://schemas.openxmlformats.org/officeDocument/2006/relationships/image" Target="../media/image14.png"/><Relationship Id="rId2" Type="http://schemas.openxmlformats.org/officeDocument/2006/relationships/audio" Target="../media/media13.wav"/><Relationship Id="rId1" Type="http://schemas.microsoft.com/office/2007/relationships/media" Target="../media/media13.wav"/><Relationship Id="rId6" Type="http://schemas.openxmlformats.org/officeDocument/2006/relationships/image" Target="../media/image25.png"/><Relationship Id="rId11" Type="http://schemas.microsoft.com/office/2007/relationships/hdphoto" Target="../media/hdphoto3.wdp"/><Relationship Id="rId5" Type="http://schemas.openxmlformats.org/officeDocument/2006/relationships/slideLayout" Target="../slideLayouts/slideLayout20.xml"/><Relationship Id="rId10" Type="http://schemas.openxmlformats.org/officeDocument/2006/relationships/image" Target="../media/image27.png"/><Relationship Id="rId4" Type="http://schemas.openxmlformats.org/officeDocument/2006/relationships/audio" Target="../media/media14.wav"/><Relationship Id="rId9" Type="http://schemas.microsoft.com/office/2007/relationships/hdphoto" Target="../media/hdphoto2.wdp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media" Target="../media/media16.wav"/><Relationship Id="rId7" Type="http://schemas.openxmlformats.org/officeDocument/2006/relationships/image" Target="../media/image14.png"/><Relationship Id="rId2" Type="http://schemas.openxmlformats.org/officeDocument/2006/relationships/audio" Target="../media/media15.wav"/><Relationship Id="rId1" Type="http://schemas.microsoft.com/office/2007/relationships/media" Target="../media/media15.wav"/><Relationship Id="rId6" Type="http://schemas.openxmlformats.org/officeDocument/2006/relationships/image" Target="../media/image28.png"/><Relationship Id="rId5" Type="http://schemas.openxmlformats.org/officeDocument/2006/relationships/slideLayout" Target="../slideLayouts/slideLayout21.xml"/><Relationship Id="rId4" Type="http://schemas.openxmlformats.org/officeDocument/2006/relationships/audio" Target="../media/media16.wav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microsoft.com/office/2007/relationships/media" Target="../media/media18.wav"/><Relationship Id="rId7" Type="http://schemas.openxmlformats.org/officeDocument/2006/relationships/image" Target="../media/image30.png"/><Relationship Id="rId2" Type="http://schemas.openxmlformats.org/officeDocument/2006/relationships/audio" Target="../media/media17.wav"/><Relationship Id="rId1" Type="http://schemas.microsoft.com/office/2007/relationships/media" Target="../media/media17.wav"/><Relationship Id="rId6" Type="http://schemas.openxmlformats.org/officeDocument/2006/relationships/image" Target="../media/image29.png"/><Relationship Id="rId5" Type="http://schemas.openxmlformats.org/officeDocument/2006/relationships/slideLayout" Target="../slideLayouts/slideLayout22.xml"/><Relationship Id="rId4" Type="http://schemas.openxmlformats.org/officeDocument/2006/relationships/audio" Target="../media/media18.wav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audio" Target="../media/audio7.wav"/><Relationship Id="rId3" Type="http://schemas.openxmlformats.org/officeDocument/2006/relationships/audio" Target="../media/audio2.wav"/><Relationship Id="rId7" Type="http://schemas.openxmlformats.org/officeDocument/2006/relationships/audio" Target="../media/audio6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4.xml"/><Relationship Id="rId6" Type="http://schemas.openxmlformats.org/officeDocument/2006/relationships/audio" Target="../media/audio5.wav"/><Relationship Id="rId11" Type="http://schemas.openxmlformats.org/officeDocument/2006/relationships/image" Target="../media/image32.png"/><Relationship Id="rId5" Type="http://schemas.openxmlformats.org/officeDocument/2006/relationships/audio" Target="../media/audio4.wav"/><Relationship Id="rId10" Type="http://schemas.openxmlformats.org/officeDocument/2006/relationships/image" Target="../media/image31.png"/><Relationship Id="rId4" Type="http://schemas.openxmlformats.org/officeDocument/2006/relationships/audio" Target="../media/audio3.wav"/><Relationship Id="rId9" Type="http://schemas.openxmlformats.org/officeDocument/2006/relationships/audio" Target="../media/audio8.wav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37.png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7" Type="http://schemas.openxmlformats.org/officeDocument/2006/relationships/image" Target="../media/image37.pn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7.xml"/><Relationship Id="rId6" Type="http://schemas.openxmlformats.org/officeDocument/2006/relationships/image" Target="../media/image38.png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8.xml"/></Relationships>
</file>

<file path=ppt/slides/_rels/slide18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42.png"/><Relationship Id="rId7" Type="http://schemas.openxmlformats.org/officeDocument/2006/relationships/image" Target="../media/image46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10" Type="http://schemas.openxmlformats.org/officeDocument/2006/relationships/image" Target="../media/image48.png"/><Relationship Id="rId4" Type="http://schemas.openxmlformats.org/officeDocument/2006/relationships/image" Target="../media/image43.png"/><Relationship Id="rId9" Type="http://schemas.openxmlformats.org/officeDocument/2006/relationships/image" Target="../media/image47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13" Type="http://schemas.microsoft.com/office/2007/relationships/hdphoto" Target="../media/hdphoto4.wdp"/><Relationship Id="rId3" Type="http://schemas.openxmlformats.org/officeDocument/2006/relationships/image" Target="../media/image41.png"/><Relationship Id="rId7" Type="http://schemas.openxmlformats.org/officeDocument/2006/relationships/image" Target="../media/image45.png"/><Relationship Id="rId12" Type="http://schemas.openxmlformats.org/officeDocument/2006/relationships/image" Target="../media/image53.png"/><Relationship Id="rId17" Type="http://schemas.openxmlformats.org/officeDocument/2006/relationships/image" Target="../media/image57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56.png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44.png"/><Relationship Id="rId11" Type="http://schemas.openxmlformats.org/officeDocument/2006/relationships/image" Target="../media/image52.png"/><Relationship Id="rId5" Type="http://schemas.openxmlformats.org/officeDocument/2006/relationships/image" Target="../media/image43.png"/><Relationship Id="rId15" Type="http://schemas.openxmlformats.org/officeDocument/2006/relationships/image" Target="../media/image55.png"/><Relationship Id="rId10" Type="http://schemas.openxmlformats.org/officeDocument/2006/relationships/image" Target="../media/image51.png"/><Relationship Id="rId4" Type="http://schemas.openxmlformats.org/officeDocument/2006/relationships/image" Target="../media/image42.png"/><Relationship Id="rId9" Type="http://schemas.openxmlformats.org/officeDocument/2006/relationships/image" Target="../media/image50.png"/><Relationship Id="rId14" Type="http://schemas.openxmlformats.org/officeDocument/2006/relationships/image" Target="../media/image54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13" Type="http://schemas.microsoft.com/office/2007/relationships/hdphoto" Target="../media/hdphoto4.wdp"/><Relationship Id="rId3" Type="http://schemas.openxmlformats.org/officeDocument/2006/relationships/image" Target="../media/image41.png"/><Relationship Id="rId7" Type="http://schemas.openxmlformats.org/officeDocument/2006/relationships/image" Target="../media/image45.png"/><Relationship Id="rId12" Type="http://schemas.openxmlformats.org/officeDocument/2006/relationships/image" Target="../media/image53.png"/><Relationship Id="rId17" Type="http://schemas.openxmlformats.org/officeDocument/2006/relationships/image" Target="../media/image58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23.png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44.png"/><Relationship Id="rId11" Type="http://schemas.openxmlformats.org/officeDocument/2006/relationships/image" Target="../media/image52.png"/><Relationship Id="rId5" Type="http://schemas.openxmlformats.org/officeDocument/2006/relationships/image" Target="../media/image43.png"/><Relationship Id="rId15" Type="http://schemas.openxmlformats.org/officeDocument/2006/relationships/image" Target="../media/image55.png"/><Relationship Id="rId10" Type="http://schemas.openxmlformats.org/officeDocument/2006/relationships/image" Target="../media/image51.png"/><Relationship Id="rId4" Type="http://schemas.openxmlformats.org/officeDocument/2006/relationships/image" Target="../media/image42.png"/><Relationship Id="rId9" Type="http://schemas.openxmlformats.org/officeDocument/2006/relationships/image" Target="../media/image50.png"/><Relationship Id="rId14" Type="http://schemas.openxmlformats.org/officeDocument/2006/relationships/image" Target="../media/image54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13" Type="http://schemas.microsoft.com/office/2007/relationships/hdphoto" Target="../media/hdphoto4.wdp"/><Relationship Id="rId3" Type="http://schemas.openxmlformats.org/officeDocument/2006/relationships/image" Target="../media/image41.png"/><Relationship Id="rId7" Type="http://schemas.openxmlformats.org/officeDocument/2006/relationships/image" Target="../media/image45.png"/><Relationship Id="rId12" Type="http://schemas.openxmlformats.org/officeDocument/2006/relationships/image" Target="../media/image53.png"/><Relationship Id="rId17" Type="http://schemas.openxmlformats.org/officeDocument/2006/relationships/image" Target="../media/image58.png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17.png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44.png"/><Relationship Id="rId11" Type="http://schemas.openxmlformats.org/officeDocument/2006/relationships/image" Target="../media/image52.png"/><Relationship Id="rId5" Type="http://schemas.openxmlformats.org/officeDocument/2006/relationships/image" Target="../media/image43.png"/><Relationship Id="rId15" Type="http://schemas.openxmlformats.org/officeDocument/2006/relationships/image" Target="../media/image55.png"/><Relationship Id="rId10" Type="http://schemas.openxmlformats.org/officeDocument/2006/relationships/image" Target="../media/image51.png"/><Relationship Id="rId4" Type="http://schemas.openxmlformats.org/officeDocument/2006/relationships/image" Target="../media/image42.png"/><Relationship Id="rId9" Type="http://schemas.openxmlformats.org/officeDocument/2006/relationships/image" Target="../media/image50.png"/><Relationship Id="rId14" Type="http://schemas.openxmlformats.org/officeDocument/2006/relationships/image" Target="../media/image54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13" Type="http://schemas.microsoft.com/office/2007/relationships/hdphoto" Target="../media/hdphoto4.wdp"/><Relationship Id="rId3" Type="http://schemas.openxmlformats.org/officeDocument/2006/relationships/image" Target="../media/image41.png"/><Relationship Id="rId7" Type="http://schemas.openxmlformats.org/officeDocument/2006/relationships/image" Target="../media/image45.png"/><Relationship Id="rId12" Type="http://schemas.openxmlformats.org/officeDocument/2006/relationships/image" Target="../media/image53.png"/><Relationship Id="rId17" Type="http://schemas.openxmlformats.org/officeDocument/2006/relationships/image" Target="../media/image57.png"/><Relationship Id="rId2" Type="http://schemas.openxmlformats.org/officeDocument/2006/relationships/notesSlide" Target="../notesSlides/notesSlide4.xml"/><Relationship Id="rId16" Type="http://schemas.openxmlformats.org/officeDocument/2006/relationships/image" Target="../media/image15.png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44.png"/><Relationship Id="rId11" Type="http://schemas.openxmlformats.org/officeDocument/2006/relationships/image" Target="../media/image52.png"/><Relationship Id="rId5" Type="http://schemas.openxmlformats.org/officeDocument/2006/relationships/image" Target="../media/image43.png"/><Relationship Id="rId15" Type="http://schemas.openxmlformats.org/officeDocument/2006/relationships/image" Target="../media/image55.png"/><Relationship Id="rId10" Type="http://schemas.openxmlformats.org/officeDocument/2006/relationships/image" Target="../media/image51.png"/><Relationship Id="rId4" Type="http://schemas.openxmlformats.org/officeDocument/2006/relationships/image" Target="../media/image42.png"/><Relationship Id="rId9" Type="http://schemas.openxmlformats.org/officeDocument/2006/relationships/image" Target="../media/image50.png"/><Relationship Id="rId14" Type="http://schemas.openxmlformats.org/officeDocument/2006/relationships/image" Target="../media/image54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13" Type="http://schemas.microsoft.com/office/2007/relationships/hdphoto" Target="../media/hdphoto4.wdp"/><Relationship Id="rId3" Type="http://schemas.openxmlformats.org/officeDocument/2006/relationships/image" Target="../media/image41.png"/><Relationship Id="rId7" Type="http://schemas.openxmlformats.org/officeDocument/2006/relationships/image" Target="../media/image45.png"/><Relationship Id="rId12" Type="http://schemas.openxmlformats.org/officeDocument/2006/relationships/image" Target="../media/image53.png"/><Relationship Id="rId17" Type="http://schemas.openxmlformats.org/officeDocument/2006/relationships/image" Target="../media/image58.png"/><Relationship Id="rId2" Type="http://schemas.openxmlformats.org/officeDocument/2006/relationships/notesSlide" Target="../notesSlides/notesSlide5.xml"/><Relationship Id="rId16" Type="http://schemas.openxmlformats.org/officeDocument/2006/relationships/image" Target="../media/image59.png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44.png"/><Relationship Id="rId11" Type="http://schemas.openxmlformats.org/officeDocument/2006/relationships/image" Target="../media/image52.png"/><Relationship Id="rId5" Type="http://schemas.openxmlformats.org/officeDocument/2006/relationships/image" Target="../media/image43.png"/><Relationship Id="rId15" Type="http://schemas.openxmlformats.org/officeDocument/2006/relationships/image" Target="../media/image55.png"/><Relationship Id="rId10" Type="http://schemas.openxmlformats.org/officeDocument/2006/relationships/image" Target="../media/image51.png"/><Relationship Id="rId4" Type="http://schemas.openxmlformats.org/officeDocument/2006/relationships/image" Target="../media/image42.png"/><Relationship Id="rId9" Type="http://schemas.openxmlformats.org/officeDocument/2006/relationships/image" Target="../media/image50.png"/><Relationship Id="rId14" Type="http://schemas.openxmlformats.org/officeDocument/2006/relationships/image" Target="../media/image54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13" Type="http://schemas.microsoft.com/office/2007/relationships/hdphoto" Target="../media/hdphoto4.wdp"/><Relationship Id="rId3" Type="http://schemas.openxmlformats.org/officeDocument/2006/relationships/image" Target="../media/image41.png"/><Relationship Id="rId7" Type="http://schemas.openxmlformats.org/officeDocument/2006/relationships/image" Target="../media/image45.png"/><Relationship Id="rId12" Type="http://schemas.openxmlformats.org/officeDocument/2006/relationships/image" Target="../media/image53.png"/><Relationship Id="rId17" Type="http://schemas.openxmlformats.org/officeDocument/2006/relationships/image" Target="../media/image57.png"/><Relationship Id="rId2" Type="http://schemas.openxmlformats.org/officeDocument/2006/relationships/notesSlide" Target="../notesSlides/notesSlide6.xml"/><Relationship Id="rId16" Type="http://schemas.openxmlformats.org/officeDocument/2006/relationships/image" Target="../media/image19.png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44.png"/><Relationship Id="rId11" Type="http://schemas.openxmlformats.org/officeDocument/2006/relationships/image" Target="../media/image52.png"/><Relationship Id="rId5" Type="http://schemas.openxmlformats.org/officeDocument/2006/relationships/image" Target="../media/image43.png"/><Relationship Id="rId15" Type="http://schemas.openxmlformats.org/officeDocument/2006/relationships/image" Target="../media/image55.png"/><Relationship Id="rId10" Type="http://schemas.openxmlformats.org/officeDocument/2006/relationships/image" Target="../media/image51.png"/><Relationship Id="rId4" Type="http://schemas.openxmlformats.org/officeDocument/2006/relationships/image" Target="../media/image42.png"/><Relationship Id="rId9" Type="http://schemas.openxmlformats.org/officeDocument/2006/relationships/image" Target="../media/image50.png"/><Relationship Id="rId14" Type="http://schemas.openxmlformats.org/officeDocument/2006/relationships/image" Target="../media/image54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13" Type="http://schemas.microsoft.com/office/2007/relationships/hdphoto" Target="../media/hdphoto4.wdp"/><Relationship Id="rId3" Type="http://schemas.openxmlformats.org/officeDocument/2006/relationships/image" Target="../media/image41.png"/><Relationship Id="rId7" Type="http://schemas.openxmlformats.org/officeDocument/2006/relationships/image" Target="../media/image45.png"/><Relationship Id="rId12" Type="http://schemas.openxmlformats.org/officeDocument/2006/relationships/image" Target="../media/image53.png"/><Relationship Id="rId17" Type="http://schemas.openxmlformats.org/officeDocument/2006/relationships/image" Target="../media/image57.png"/><Relationship Id="rId2" Type="http://schemas.openxmlformats.org/officeDocument/2006/relationships/notesSlide" Target="../notesSlides/notesSlide7.xml"/><Relationship Id="rId16" Type="http://schemas.openxmlformats.org/officeDocument/2006/relationships/image" Target="../media/image22.png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44.png"/><Relationship Id="rId11" Type="http://schemas.openxmlformats.org/officeDocument/2006/relationships/image" Target="../media/image52.png"/><Relationship Id="rId5" Type="http://schemas.openxmlformats.org/officeDocument/2006/relationships/image" Target="../media/image43.png"/><Relationship Id="rId15" Type="http://schemas.openxmlformats.org/officeDocument/2006/relationships/image" Target="../media/image55.png"/><Relationship Id="rId10" Type="http://schemas.openxmlformats.org/officeDocument/2006/relationships/image" Target="../media/image51.png"/><Relationship Id="rId4" Type="http://schemas.openxmlformats.org/officeDocument/2006/relationships/image" Target="../media/image42.png"/><Relationship Id="rId9" Type="http://schemas.openxmlformats.org/officeDocument/2006/relationships/image" Target="../media/image50.png"/><Relationship Id="rId14" Type="http://schemas.openxmlformats.org/officeDocument/2006/relationships/image" Target="../media/image54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13" Type="http://schemas.microsoft.com/office/2007/relationships/hdphoto" Target="../media/hdphoto4.wdp"/><Relationship Id="rId3" Type="http://schemas.openxmlformats.org/officeDocument/2006/relationships/image" Target="../media/image41.png"/><Relationship Id="rId7" Type="http://schemas.openxmlformats.org/officeDocument/2006/relationships/image" Target="../media/image45.png"/><Relationship Id="rId12" Type="http://schemas.openxmlformats.org/officeDocument/2006/relationships/image" Target="../media/image53.png"/><Relationship Id="rId17" Type="http://schemas.openxmlformats.org/officeDocument/2006/relationships/image" Target="../media/image58.png"/><Relationship Id="rId2" Type="http://schemas.openxmlformats.org/officeDocument/2006/relationships/notesSlide" Target="../notesSlides/notesSlide8.xml"/><Relationship Id="rId16" Type="http://schemas.openxmlformats.org/officeDocument/2006/relationships/image" Target="../media/image60.png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44.png"/><Relationship Id="rId11" Type="http://schemas.openxmlformats.org/officeDocument/2006/relationships/image" Target="../media/image52.png"/><Relationship Id="rId5" Type="http://schemas.openxmlformats.org/officeDocument/2006/relationships/image" Target="../media/image43.png"/><Relationship Id="rId15" Type="http://schemas.openxmlformats.org/officeDocument/2006/relationships/image" Target="../media/image55.png"/><Relationship Id="rId10" Type="http://schemas.openxmlformats.org/officeDocument/2006/relationships/image" Target="../media/image51.png"/><Relationship Id="rId4" Type="http://schemas.openxmlformats.org/officeDocument/2006/relationships/image" Target="../media/image42.png"/><Relationship Id="rId9" Type="http://schemas.openxmlformats.org/officeDocument/2006/relationships/image" Target="../media/image50.png"/><Relationship Id="rId14" Type="http://schemas.openxmlformats.org/officeDocument/2006/relationships/image" Target="../media/image54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13" Type="http://schemas.microsoft.com/office/2007/relationships/hdphoto" Target="../media/hdphoto4.wdp"/><Relationship Id="rId3" Type="http://schemas.openxmlformats.org/officeDocument/2006/relationships/image" Target="../media/image41.png"/><Relationship Id="rId7" Type="http://schemas.openxmlformats.org/officeDocument/2006/relationships/image" Target="../media/image45.png"/><Relationship Id="rId12" Type="http://schemas.openxmlformats.org/officeDocument/2006/relationships/image" Target="../media/image53.png"/><Relationship Id="rId17" Type="http://schemas.openxmlformats.org/officeDocument/2006/relationships/image" Target="../media/image57.png"/><Relationship Id="rId2" Type="http://schemas.openxmlformats.org/officeDocument/2006/relationships/notesSlide" Target="../notesSlides/notesSlide9.xml"/><Relationship Id="rId16" Type="http://schemas.openxmlformats.org/officeDocument/2006/relationships/image" Target="../media/image29.png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44.png"/><Relationship Id="rId11" Type="http://schemas.openxmlformats.org/officeDocument/2006/relationships/image" Target="../media/image52.png"/><Relationship Id="rId5" Type="http://schemas.openxmlformats.org/officeDocument/2006/relationships/image" Target="../media/image43.png"/><Relationship Id="rId15" Type="http://schemas.openxmlformats.org/officeDocument/2006/relationships/image" Target="../media/image55.png"/><Relationship Id="rId10" Type="http://schemas.openxmlformats.org/officeDocument/2006/relationships/image" Target="../media/image51.png"/><Relationship Id="rId4" Type="http://schemas.openxmlformats.org/officeDocument/2006/relationships/image" Target="../media/image42.png"/><Relationship Id="rId9" Type="http://schemas.openxmlformats.org/officeDocument/2006/relationships/image" Target="../media/image50.png"/><Relationship Id="rId14" Type="http://schemas.openxmlformats.org/officeDocument/2006/relationships/image" Target="../media/image54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41.png"/><Relationship Id="rId7" Type="http://schemas.openxmlformats.org/officeDocument/2006/relationships/image" Target="../media/image4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44.png"/><Relationship Id="rId11" Type="http://schemas.openxmlformats.org/officeDocument/2006/relationships/image" Target="../media/image47.png"/><Relationship Id="rId5" Type="http://schemas.openxmlformats.org/officeDocument/2006/relationships/image" Target="../media/image43.png"/><Relationship Id="rId10" Type="http://schemas.microsoft.com/office/2007/relationships/hdphoto" Target="../media/hdphoto4.wdp"/><Relationship Id="rId4" Type="http://schemas.openxmlformats.org/officeDocument/2006/relationships/image" Target="../media/image42.png"/><Relationship Id="rId9" Type="http://schemas.openxmlformats.org/officeDocument/2006/relationships/image" Target="../media/image46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audio" Target="../media/audio10.wav"/><Relationship Id="rId7" Type="http://schemas.openxmlformats.org/officeDocument/2006/relationships/image" Target="../media/image61.png"/><Relationship Id="rId2" Type="http://schemas.openxmlformats.org/officeDocument/2006/relationships/audio" Target="../media/audio9.wav"/><Relationship Id="rId1" Type="http://schemas.openxmlformats.org/officeDocument/2006/relationships/slideLayout" Target="../slideLayouts/slideLayout30.xml"/><Relationship Id="rId6" Type="http://schemas.openxmlformats.org/officeDocument/2006/relationships/audio" Target="../media/audio13.wav"/><Relationship Id="rId5" Type="http://schemas.openxmlformats.org/officeDocument/2006/relationships/audio" Target="../media/audio12.wav"/><Relationship Id="rId4" Type="http://schemas.openxmlformats.org/officeDocument/2006/relationships/audio" Target="../media/audio11.wav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3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3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audio" Target="../media/audio14.wav"/><Relationship Id="rId7" Type="http://schemas.openxmlformats.org/officeDocument/2006/relationships/image" Target="../media/image68.gi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7.gif"/><Relationship Id="rId5" Type="http://schemas.openxmlformats.org/officeDocument/2006/relationships/image" Target="../media/image66.jpeg"/><Relationship Id="rId4" Type="http://schemas.openxmlformats.org/officeDocument/2006/relationships/image" Target="../media/image65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sPham4"/>
          <p:cNvSpPr txBox="1"/>
          <p:nvPr/>
        </p:nvSpPr>
        <p:spPr>
          <a:xfrm>
            <a:off x="803246" y="722326"/>
            <a:ext cx="10240949" cy="1785104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lvl="0" algn="ctr" defTabSz="1500505">
              <a:spcBef>
                <a:spcPct val="50000"/>
              </a:spcBef>
            </a:pPr>
            <a:r>
              <a:rPr lang="en-US" altLang="zh-CN" sz="4400" b="1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rgbClr val="00B050"/>
                </a:solidFill>
                <a:ea typeface="黑体" panose="02010609060101010101" pitchFamily="2" charset="-122"/>
                <a:cs typeface="Arial" panose="020B0604020202020204" pitchFamily="34" charset="0"/>
              </a:rPr>
              <a:t>M</a:t>
            </a:r>
            <a:r>
              <a:rPr lang="en-US" altLang="zh-CN" sz="4400" b="1" smtClean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rgbClr val="00B050"/>
                </a:solidFill>
                <a:ea typeface="黑体" panose="02010609060101010101" pitchFamily="2" charset="-122"/>
                <a:cs typeface="Arial" panose="020B0604020202020204" pitchFamily="34" charset="0"/>
              </a:rPr>
              <a:t>onday</a:t>
            </a:r>
            <a:r>
              <a:rPr lang="en-US" altLang="zh-CN" sz="4400" b="1" smtClean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rgbClr val="00B050"/>
                </a:solidFill>
                <a:ea typeface="黑体" panose="02010609060101010101" pitchFamily="2" charset="-122"/>
                <a:cs typeface="Arial" panose="020B0604020202020204" pitchFamily="34" charset="0"/>
              </a:rPr>
              <a:t>,November 29</a:t>
            </a:r>
            <a:r>
              <a:rPr lang="en-US" altLang="zh-CN" sz="4400" b="1" baseline="30000" smtClean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rgbClr val="00B050"/>
                </a:solidFill>
                <a:ea typeface="黑体" panose="02010609060101010101" pitchFamily="2" charset="-122"/>
                <a:cs typeface="Arial" panose="020B0604020202020204" pitchFamily="34" charset="0"/>
              </a:rPr>
              <a:t>th</a:t>
            </a:r>
            <a:r>
              <a:rPr lang="en-US" altLang="zh-CN" sz="4400" b="1" smtClean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rgbClr val="00B050"/>
                </a:solidFill>
                <a:ea typeface="黑体" panose="02010609060101010101" pitchFamily="2" charset="-122"/>
                <a:cs typeface="Arial" panose="020B0604020202020204" pitchFamily="34" charset="0"/>
              </a:rPr>
              <a:t>,2021</a:t>
            </a:r>
            <a:endParaRPr lang="en-US" altLang="zh-CN" sz="4400" b="1" smtClean="0">
              <a:ln w="12700" cmpd="sng">
                <a:solidFill>
                  <a:schemeClr val="accent4"/>
                </a:solidFill>
                <a:prstDash val="solid"/>
              </a:ln>
              <a:solidFill>
                <a:srgbClr val="00B050"/>
              </a:solidFill>
              <a:ea typeface="黑体" panose="02010609060101010101" pitchFamily="2" charset="-122"/>
              <a:cs typeface="Arial" panose="020B0604020202020204" pitchFamily="34" charset="0"/>
            </a:endParaRPr>
          </a:p>
          <a:p>
            <a:pPr lvl="0" algn="ctr" defTabSz="1500505">
              <a:spcBef>
                <a:spcPct val="50000"/>
              </a:spcBef>
            </a:pPr>
            <a:r>
              <a:rPr lang="en-US" altLang="zh-CN" sz="4400" b="1" smtClean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rgbClr val="00B050"/>
                </a:solidFill>
                <a:ea typeface="黑体" panose="02010609060101010101" pitchFamily="2" charset="-122"/>
                <a:cs typeface="Arial" panose="020B0604020202020204" pitchFamily="34" charset="0"/>
              </a:rPr>
              <a:t>Unit </a:t>
            </a:r>
            <a:r>
              <a:rPr lang="en-US" altLang="zh-CN" sz="4400" b="1" dirty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rgbClr val="00B050"/>
                </a:solidFill>
                <a:ea typeface="黑体" panose="02010609060101010101" pitchFamily="2" charset="-122"/>
                <a:cs typeface="Arial" panose="020B0604020202020204" pitchFamily="34" charset="0"/>
              </a:rPr>
              <a:t>8: </a:t>
            </a:r>
            <a:endParaRPr lang="zh-CN" altLang="en-US" sz="4400" b="1" dirty="0">
              <a:ln w="12700" cmpd="sng">
                <a:solidFill>
                  <a:schemeClr val="accent4"/>
                </a:solidFill>
                <a:prstDash val="solid"/>
              </a:ln>
              <a:solidFill>
                <a:srgbClr val="00B050"/>
              </a:solidFill>
              <a:ea typeface="黑体" panose="02010609060101010101" pitchFamily="2" charset="-122"/>
              <a:cs typeface="Arial" panose="020B0604020202020204" pitchFamily="34" charset="0"/>
            </a:endParaRPr>
          </a:p>
        </p:txBody>
      </p:sp>
      <p:sp>
        <p:nvSpPr>
          <p:cNvPr id="3" name="MsPham5"/>
          <p:cNvSpPr txBox="1"/>
          <p:nvPr/>
        </p:nvSpPr>
        <p:spPr>
          <a:xfrm>
            <a:off x="1478925" y="2678369"/>
            <a:ext cx="9414455" cy="144655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lvl="0" algn="ctr" defTabSz="1500505">
              <a:spcBef>
                <a:spcPct val="50000"/>
              </a:spcBef>
            </a:pPr>
            <a:r>
              <a:rPr lang="en-US" altLang="zh-CN" sz="8800" dirty="0">
                <a:ln w="0">
                  <a:solidFill>
                    <a:schemeClr val="bg1"/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oper Black" panose="0208090404030B020404" pitchFamily="18" charset="0"/>
                <a:ea typeface="黑体" panose="02010609060101010101" pitchFamily="2" charset="-122"/>
              </a:rPr>
              <a:t>This is my p</a:t>
            </a:r>
            <a:r>
              <a:rPr lang="en-US" sz="8800" dirty="0">
                <a:ln w="0">
                  <a:solidFill>
                    <a:schemeClr val="bg1"/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oper Black" panose="0208090404030B020404" pitchFamily="18" charset="0"/>
                <a:ea typeface="黑体" panose="02010609060101010101" pitchFamily="2" charset="-122"/>
              </a:rPr>
              <a:t>e</a:t>
            </a:r>
            <a:r>
              <a:rPr lang="en-US" altLang="zh-CN" sz="8800" dirty="0">
                <a:ln w="0">
                  <a:solidFill>
                    <a:schemeClr val="bg1"/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oper Black" panose="0208090404030B020404" pitchFamily="18" charset="0"/>
                <a:ea typeface="黑体" panose="02010609060101010101" pitchFamily="2" charset="-122"/>
              </a:rPr>
              <a:t>n</a:t>
            </a:r>
          </a:p>
        </p:txBody>
      </p:sp>
      <p:sp>
        <p:nvSpPr>
          <p:cNvPr id="4" name="MsPham1690"/>
          <p:cNvSpPr txBox="1"/>
          <p:nvPr/>
        </p:nvSpPr>
        <p:spPr>
          <a:xfrm>
            <a:off x="5770858" y="456147"/>
            <a:ext cx="5049851" cy="52322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lvl="0" algn="ctr" defTabSz="1500505">
              <a:spcBef>
                <a:spcPct val="50000"/>
              </a:spcBef>
            </a:pPr>
            <a:endParaRPr lang="zh-CN" altLang="en-US" sz="2800" dirty="0">
              <a:ln w="0"/>
              <a:gradFill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  <a:ea typeface="黑体" panose="02010609060101010101" pitchFamily="2" charset="-122"/>
              <a:cs typeface="Arial" panose="020B0604020202020204" pitchFamily="34" charset="0"/>
            </a:endParaRPr>
          </a:p>
        </p:txBody>
      </p:sp>
      <p:sp>
        <p:nvSpPr>
          <p:cNvPr id="5" name="MsPham4"/>
          <p:cNvSpPr txBox="1"/>
          <p:nvPr/>
        </p:nvSpPr>
        <p:spPr>
          <a:xfrm>
            <a:off x="4533882" y="4185963"/>
            <a:ext cx="2916149" cy="769441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lvl="0" algn="ctr" defTabSz="1500505">
              <a:spcBef>
                <a:spcPct val="50000"/>
              </a:spcBef>
            </a:pPr>
            <a:r>
              <a:rPr lang="en-US" altLang="zh-CN" sz="4400" b="1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rgbClr val="002060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L</a:t>
            </a:r>
            <a:r>
              <a:rPr lang="en-US" sz="4400" b="1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rgbClr val="002060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e</a:t>
            </a:r>
            <a:r>
              <a:rPr lang="en-US" altLang="zh-CN" sz="4400" b="1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rgbClr val="002060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sson 2</a:t>
            </a:r>
            <a:endParaRPr lang="zh-CN" altLang="en-US" sz="4400" b="1" dirty="0">
              <a:ln w="12700" cmpd="sng">
                <a:solidFill>
                  <a:schemeClr val="accent4"/>
                </a:solidFill>
                <a:prstDash val="solid"/>
              </a:ln>
              <a:solidFill>
                <a:srgbClr val="002060"/>
              </a:solidFill>
              <a:latin typeface="Arial" panose="020B0604020202020204" pitchFamily="34" charset="0"/>
              <a:ea typeface="黑体" panose="02010609060101010101" pitchFamily="2" charset="-122"/>
              <a:cs typeface="Arial" panose="020B0604020202020204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0897" y="5754141"/>
            <a:ext cx="732985" cy="46988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3721" y="5469561"/>
            <a:ext cx="907063" cy="70871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010" y="3589337"/>
            <a:ext cx="789654" cy="511621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5784" y="1812344"/>
            <a:ext cx="1952094" cy="129008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5241702" y="363730"/>
            <a:ext cx="682019" cy="615637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8716" y="5332624"/>
            <a:ext cx="874377" cy="719925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5783" y="5382653"/>
            <a:ext cx="1186975" cy="1097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01160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"/>
                            </p:stCondLst>
                            <p:childTnLst>
                              <p:par>
                                <p:cTn id="4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2000"/>
                            </p:stCondLst>
                            <p:childTnLst>
                              <p:par>
                                <p:cTn id="5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059782" y="2598342"/>
            <a:ext cx="8072437" cy="166131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b="1" dirty="0">
                <a:solidFill>
                  <a:srgbClr val="FC10CF"/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VOCABULARY</a:t>
            </a:r>
          </a:p>
        </p:txBody>
      </p:sp>
    </p:spTree>
    <p:extLst>
      <p:ext uri="{BB962C8B-B14F-4D97-AF65-F5344CB8AC3E}">
        <p14:creationId xmlns:p14="http://schemas.microsoft.com/office/powerpoint/2010/main" val="26215274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52173" y="1622081"/>
            <a:ext cx="2820172" cy="2428603"/>
          </a:xfrm>
          <a:prstGeom prst="roundRect">
            <a:avLst>
              <a:gd name="adj" fmla="val 10275"/>
            </a:avLst>
          </a:prstGeom>
          <a:ln>
            <a:solidFill>
              <a:srgbClr val="6DC1B5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ounded Rectangle 1"/>
          <p:cNvSpPr/>
          <p:nvPr/>
        </p:nvSpPr>
        <p:spPr>
          <a:xfrm>
            <a:off x="3287449" y="249382"/>
            <a:ext cx="5695950" cy="640080"/>
          </a:xfrm>
          <a:prstGeom prst="roundRect">
            <a:avLst>
              <a:gd name="adj" fmla="val 50000"/>
            </a:avLst>
          </a:prstGeom>
          <a:solidFill>
            <a:srgbClr val="6DC1B5"/>
          </a:solidFill>
          <a:ln>
            <a:solidFill>
              <a:srgbClr val="6DC1B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>
                <a:latin typeface="Arial" panose="020B0604020202020204" pitchFamily="34" charset="0"/>
                <a:cs typeface="Arial" panose="020B0604020202020204" pitchFamily="34" charset="0"/>
              </a:rPr>
              <a:t>Vocabulary</a:t>
            </a:r>
            <a:endParaRPr lang="en-US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2485371" y="4229209"/>
            <a:ext cx="2197991" cy="840812"/>
          </a:xfrm>
          <a:prstGeom prst="roundRect">
            <a:avLst>
              <a:gd name="adj" fmla="val 50000"/>
            </a:avLst>
          </a:prstGeom>
          <a:ln>
            <a:solidFill>
              <a:srgbClr val="6DC1B5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3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3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lang="en-US" sz="32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ubber</a:t>
            </a:r>
            <a:r>
              <a:rPr lang="en-US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/</a:t>
            </a:r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ˈ</a:t>
            </a:r>
            <a:r>
              <a:rPr lang="en-US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rʌb.ər</a:t>
            </a:r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</a:p>
          <a:p>
            <a:pPr algn="ctr"/>
            <a:endParaRPr lang="en-US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00695" y="2275874"/>
            <a:ext cx="1523129" cy="1053778"/>
          </a:xfrm>
          <a:prstGeom prst="rect">
            <a:avLst/>
          </a:prstGeom>
        </p:spPr>
      </p:pic>
      <p:sp>
        <p:nvSpPr>
          <p:cNvPr id="33" name="Rounded Rectangle 32"/>
          <p:cNvSpPr/>
          <p:nvPr/>
        </p:nvSpPr>
        <p:spPr>
          <a:xfrm>
            <a:off x="6898682" y="1622080"/>
            <a:ext cx="2820172" cy="2428603"/>
          </a:xfrm>
          <a:prstGeom prst="roundRect">
            <a:avLst>
              <a:gd name="adj" fmla="val 10275"/>
            </a:avLst>
          </a:prstGeom>
          <a:ln>
            <a:solidFill>
              <a:srgbClr val="6DC1B5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4" name="Picture 3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93511" y="1701888"/>
            <a:ext cx="1315257" cy="909961"/>
          </a:xfrm>
          <a:prstGeom prst="rect">
            <a:avLst/>
          </a:prstGeom>
        </p:spPr>
      </p:pic>
      <p:pic>
        <p:nvPicPr>
          <p:cNvPr id="35" name="Picture 3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51246" y="2175146"/>
            <a:ext cx="1064305" cy="1130531"/>
          </a:xfrm>
          <a:prstGeom prst="rect">
            <a:avLst/>
          </a:prstGeom>
        </p:spPr>
      </p:pic>
      <p:pic>
        <p:nvPicPr>
          <p:cNvPr id="36" name="Picture 3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72051" y="2659983"/>
            <a:ext cx="1179193" cy="1016244"/>
          </a:xfrm>
          <a:prstGeom prst="rect">
            <a:avLst/>
          </a:prstGeom>
        </p:spPr>
      </p:pic>
      <p:sp>
        <p:nvSpPr>
          <p:cNvPr id="38" name="Rounded Rectangle 37"/>
          <p:cNvSpPr/>
          <p:nvPr/>
        </p:nvSpPr>
        <p:spPr>
          <a:xfrm>
            <a:off x="7209772" y="4229211"/>
            <a:ext cx="2197991" cy="840810"/>
          </a:xfrm>
          <a:prstGeom prst="roundRect">
            <a:avLst>
              <a:gd name="adj" fmla="val 50000"/>
            </a:avLst>
          </a:prstGeom>
          <a:ln>
            <a:solidFill>
              <a:srgbClr val="6DC1B5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3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3200" b="1" smtClean="0">
                <a:latin typeface="Arial" panose="020B0604020202020204" pitchFamily="34" charset="0"/>
                <a:cs typeface="Arial" panose="020B0604020202020204" pitchFamily="34" charset="0"/>
              </a:rPr>
              <a:t>rubber</a:t>
            </a:r>
            <a:r>
              <a:rPr lang="en-US" sz="3200" b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en-US" sz="280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ˈ</a:t>
            </a:r>
            <a:r>
              <a:rPr lang="en-US" sz="28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rʌb.ər</a:t>
            </a:r>
            <a:r>
              <a:rPr lang="en-US" sz="280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</a:t>
            </a:r>
            <a:r>
              <a:rPr lang="en-US" sz="28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endParaRPr lang="en-US" sz="2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ight Arrow 6"/>
          <p:cNvSpPr/>
          <p:nvPr/>
        </p:nvSpPr>
        <p:spPr>
          <a:xfrm>
            <a:off x="5706836" y="2740411"/>
            <a:ext cx="571500" cy="255882"/>
          </a:xfrm>
          <a:prstGeom prst="rightArrow">
            <a:avLst/>
          </a:prstGeom>
          <a:solidFill>
            <a:srgbClr val="6DC1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rubber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4986" y="3782011"/>
            <a:ext cx="236416" cy="232541"/>
          </a:xfrm>
          <a:prstGeom prst="rect">
            <a:avLst/>
          </a:prstGeom>
        </p:spPr>
      </p:pic>
      <p:pic>
        <p:nvPicPr>
          <p:cNvPr id="39" name="rubbers.wav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6675" y="3789658"/>
            <a:ext cx="265376" cy="2610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92021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 tmFilter="0, 0; .2, .5; .8, .5; 1, 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500" autoRev="1" fill="hold"/>
                                        <p:tgtEl>
                                          <p:spTgt spid="1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1000" tmFilter="0, 0; .2, .5; .8, .5; 1, 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500" autoRev="1" fill="hold"/>
                                        <p:tgtEl>
                                          <p:spTgt spid="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10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50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4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" dur="470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10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0" dur="50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1000" tmFilter="0, 0; .2, .5; .8, .5; 1, 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3" dur="500" autoRev="1" fill="hold"/>
                                        <p:tgtEl>
                                          <p:spTgt spid="3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4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1000" tmFilter="0, 0; .2, .5; .8, .5; 1, 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6" dur="500" autoRev="1" fill="hold"/>
                                        <p:tgtEl>
                                          <p:spTgt spid="3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7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1000" tmFilter="0, 0; .2, .5; .8, .5; 1, 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9" dur="500" autoRev="1" fill="hold"/>
                                        <p:tgtEl>
                                          <p:spTgt spid="3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0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1000" tmFilter="0, 0; .2, .5; .8, .5; 1, 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2" dur="500" autoRev="1" fill="hold"/>
                                        <p:tgtEl>
                                          <p:spTgt spid="3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3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1000" tmFilter="0, 0; .2, .5; .8, .5; 1, 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5" dur="500" autoRev="1" fill="hold"/>
                                        <p:tgtEl>
                                          <p:spTgt spid="3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6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7" dur="600" fill="hold"/>
                                        <p:tgtEl>
                                          <p:spTgt spid="3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audio>
              <p:cMediaNode vol="80000">
                <p:cTn id="3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9"/>
                </p:tgtEl>
              </p:cMediaNode>
            </p:audio>
          </p:childTnLst>
        </p:cTn>
      </p:par>
    </p:tnLst>
    <p:bldLst>
      <p:bldP spid="16" grpId="0" animBg="1"/>
      <p:bldP spid="3" grpId="0" animBg="1"/>
      <p:bldP spid="33" grpId="0" animBg="1"/>
      <p:bldP spid="38" grpId="0" animBg="1"/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52173" y="1862933"/>
            <a:ext cx="2820172" cy="2428603"/>
          </a:xfrm>
          <a:prstGeom prst="roundRect">
            <a:avLst>
              <a:gd name="adj" fmla="val 10275"/>
            </a:avLst>
          </a:prstGeom>
          <a:ln>
            <a:solidFill>
              <a:srgbClr val="6DC1B5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Rounded Rectangle 1"/>
          <p:cNvSpPr/>
          <p:nvPr/>
        </p:nvSpPr>
        <p:spPr>
          <a:xfrm>
            <a:off x="3287449" y="249382"/>
            <a:ext cx="5695950" cy="640080"/>
          </a:xfrm>
          <a:prstGeom prst="roundRect">
            <a:avLst>
              <a:gd name="adj" fmla="val 50000"/>
            </a:avLst>
          </a:prstGeom>
          <a:solidFill>
            <a:srgbClr val="6DC1B5"/>
          </a:solidFill>
          <a:ln>
            <a:solidFill>
              <a:srgbClr val="6DC1B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>
                <a:latin typeface="Arial" pitchFamily="34" charset="0"/>
                <a:cs typeface="Arial" panose="020B0604020202020204" pitchFamily="34" charset="0"/>
              </a:rPr>
              <a:t>Vocabulary</a:t>
            </a:r>
            <a:endParaRPr lang="en-US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Rounded Rectangle 32"/>
          <p:cNvSpPr/>
          <p:nvPr/>
        </p:nvSpPr>
        <p:spPr>
          <a:xfrm>
            <a:off x="6898682" y="1862932"/>
            <a:ext cx="2820172" cy="2428603"/>
          </a:xfrm>
          <a:prstGeom prst="roundRect">
            <a:avLst>
              <a:gd name="adj" fmla="val 10275"/>
            </a:avLst>
          </a:prstGeom>
          <a:ln>
            <a:solidFill>
              <a:srgbClr val="6DC1B5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atin typeface="Arial" pitchFamily="34" charset="0"/>
              <a:cs typeface="Arial" pitchFamily="34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57529" y="2081842"/>
            <a:ext cx="2502476" cy="2128058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940564" y="2441859"/>
            <a:ext cx="1570488" cy="1408024"/>
          </a:xfrm>
          <a:prstGeom prst="rect">
            <a:avLst/>
          </a:prstGeom>
        </p:spPr>
      </p:pic>
      <p:sp>
        <p:nvSpPr>
          <p:cNvPr id="13" name="Rounded Rectangle 12"/>
          <p:cNvSpPr/>
          <p:nvPr/>
        </p:nvSpPr>
        <p:spPr>
          <a:xfrm>
            <a:off x="6278336" y="4442908"/>
            <a:ext cx="4132656" cy="925115"/>
          </a:xfrm>
          <a:prstGeom prst="roundRect">
            <a:avLst>
              <a:gd name="adj" fmla="val 50000"/>
            </a:avLst>
          </a:prstGeom>
          <a:ln>
            <a:solidFill>
              <a:srgbClr val="6DC1B5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latin typeface="Arial" pitchFamily="34" charset="0"/>
                <a:cs typeface="Arial" panose="020B0604020202020204" pitchFamily="34" charset="0"/>
              </a:rPr>
              <a:t>pencil </a:t>
            </a:r>
            <a:r>
              <a:rPr lang="en-US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sharpener</a:t>
            </a:r>
            <a:r>
              <a:rPr lang="en-US" sz="32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</a:p>
          <a:p>
            <a:pPr algn="ctr"/>
            <a:r>
              <a:rPr lang="en-US" sz="2800">
                <a:latin typeface="Arial" pitchFamily="34" charset="0"/>
                <a:cs typeface="Arial" pitchFamily="34" charset="0"/>
              </a:rPr>
              <a:t>/ˈpensəl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 </a:t>
            </a:r>
            <a:r>
              <a:rPr lang="en-US" sz="2800">
                <a:latin typeface="Arial" pitchFamily="34" charset="0"/>
                <a:cs typeface="Arial" pitchFamily="34" charset="0"/>
              </a:rPr>
              <a:t>ˈʃɑːpənər</a:t>
            </a:r>
            <a:r>
              <a:rPr lang="en-US" sz="280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z/</a:t>
            </a:r>
            <a:endParaRPr lang="en-US" sz="28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1656369" y="4448523"/>
            <a:ext cx="3861292" cy="919500"/>
          </a:xfrm>
          <a:prstGeom prst="roundRect">
            <a:avLst>
              <a:gd name="adj" fmla="val 50000"/>
            </a:avLst>
          </a:prstGeom>
          <a:ln>
            <a:solidFill>
              <a:srgbClr val="6DC1B5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>
                <a:latin typeface="Arial" pitchFamily="34" charset="0"/>
                <a:cs typeface="Arial" panose="020B0604020202020204" pitchFamily="34" charset="0"/>
              </a:rPr>
              <a:t>pencil </a:t>
            </a:r>
            <a:r>
              <a:rPr lang="en-US" sz="3200" b="1" smtClean="0">
                <a:latin typeface="Arial" panose="020B0604020202020204" pitchFamily="34" charset="0"/>
                <a:cs typeface="Arial" panose="020B0604020202020204" pitchFamily="34" charset="0"/>
              </a:rPr>
              <a:t>sharpener</a:t>
            </a:r>
            <a:endParaRPr lang="en-US" sz="3200" b="1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2800" smtClean="0">
                <a:latin typeface="Arial" pitchFamily="34" charset="0"/>
                <a:cs typeface="Arial" pitchFamily="34" charset="0"/>
              </a:rPr>
              <a:t>/ˈpens</a:t>
            </a:r>
            <a:r>
              <a:rPr lang="en-US" sz="2800">
                <a:latin typeface="Arial" pitchFamily="34" charset="0"/>
                <a:cs typeface="Arial" pitchFamily="34" charset="0"/>
              </a:rPr>
              <a:t>ə</a:t>
            </a:r>
            <a:r>
              <a:rPr lang="en-US" sz="2800" smtClean="0">
                <a:latin typeface="Arial" pitchFamily="34" charset="0"/>
                <a:cs typeface="Arial" pitchFamily="34" charset="0"/>
              </a:rPr>
              <a:t>l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 </a:t>
            </a:r>
            <a:r>
              <a:rPr lang="en-US" sz="2800">
                <a:latin typeface="Arial" pitchFamily="34" charset="0"/>
                <a:cs typeface="Arial" pitchFamily="34" charset="0"/>
              </a:rPr>
              <a:t>ˈ</a:t>
            </a:r>
            <a:r>
              <a:rPr lang="en-US" sz="2800" smtClean="0">
                <a:latin typeface="Arial" pitchFamily="34" charset="0"/>
                <a:cs typeface="Arial" pitchFamily="34" charset="0"/>
              </a:rPr>
              <a:t>ʃɑːpənə</a:t>
            </a:r>
            <a:r>
              <a:rPr lang="en-US" sz="2800">
                <a:latin typeface="Arial" pitchFamily="34" charset="0"/>
                <a:cs typeface="Arial" pitchFamily="34" charset="0"/>
              </a:rPr>
              <a:t>r</a:t>
            </a:r>
            <a:r>
              <a:rPr lang="en-US" sz="2800" smtClean="0">
                <a:latin typeface="Arial" pitchFamily="34" charset="0"/>
                <a:cs typeface="Arial" pitchFamily="34" charset="0"/>
              </a:rPr>
              <a:t>/</a:t>
            </a:r>
            <a:r>
              <a:rPr lang="en-US" sz="2800"/>
              <a:t> </a:t>
            </a:r>
            <a:endParaRPr lang="en-US" sz="28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Right Arrow 16"/>
          <p:cNvSpPr/>
          <p:nvPr/>
        </p:nvSpPr>
        <p:spPr>
          <a:xfrm>
            <a:off x="5706836" y="2981263"/>
            <a:ext cx="571500" cy="255882"/>
          </a:xfrm>
          <a:prstGeom prst="rightArrow">
            <a:avLst/>
          </a:prstGeom>
          <a:solidFill>
            <a:srgbClr val="6DC1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pencil sharpener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2202" y="3975900"/>
            <a:ext cx="237900" cy="234000"/>
          </a:xfrm>
          <a:prstGeom prst="rect">
            <a:avLst/>
          </a:prstGeom>
        </p:spPr>
      </p:pic>
      <p:pic>
        <p:nvPicPr>
          <p:cNvPr id="5" name="pencil sharpeners.wav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8579" y="4020809"/>
            <a:ext cx="237900" cy="23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18879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 tmFilter="0, 0; .2, .5; .8, .5; 1, 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500" autoRev="1" fill="hold"/>
                                        <p:tgtEl>
                                          <p:spTgt spid="1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100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50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1000" tmFilter="0, 0; .2, .5; .8, .5; 1, 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500" autoRev="1" fill="hold"/>
                                        <p:tgtEl>
                                          <p:spTgt spid="1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4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" dur="130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1000" tmFilter="0, 0; .2, .5; .8, .5; 1, 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0" dur="500" autoRev="1" fill="hold"/>
                                        <p:tgtEl>
                                          <p:spTgt spid="1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1000" tmFilter="0, 0; .2, .5; .8, .5; 1, 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3" dur="500" autoRev="1" fill="hold"/>
                                        <p:tgtEl>
                                          <p:spTgt spid="3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4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10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6" dur="50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7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1000" tmFilter="0, 0; .2, .5; .8, .5; 1, 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9" dur="500" autoRev="1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1" dur="138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audio>
              <p:cMediaNode vol="80000">
                <p:cTn id="3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16" grpId="0" animBg="1"/>
      <p:bldP spid="33" grpId="0" animBg="1"/>
      <p:bldP spid="13" grpId="0" animBg="1"/>
      <p:bldP spid="15" grpId="0" animBg="1"/>
      <p:bldP spid="1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52173" y="1947314"/>
            <a:ext cx="2820172" cy="2428603"/>
          </a:xfrm>
          <a:prstGeom prst="roundRect">
            <a:avLst>
              <a:gd name="adj" fmla="val 10275"/>
            </a:avLst>
          </a:prstGeom>
          <a:ln>
            <a:solidFill>
              <a:srgbClr val="6DC1B5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Rounded Rectangle 1"/>
          <p:cNvSpPr/>
          <p:nvPr/>
        </p:nvSpPr>
        <p:spPr>
          <a:xfrm>
            <a:off x="3287449" y="249382"/>
            <a:ext cx="5695950" cy="640080"/>
          </a:xfrm>
          <a:prstGeom prst="roundRect">
            <a:avLst>
              <a:gd name="adj" fmla="val 50000"/>
            </a:avLst>
          </a:prstGeom>
          <a:solidFill>
            <a:srgbClr val="6DC1B5"/>
          </a:solidFill>
          <a:ln>
            <a:solidFill>
              <a:srgbClr val="6DC1B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>
                <a:latin typeface="Arial" pitchFamily="34" charset="0"/>
                <a:cs typeface="Arial" panose="020B0604020202020204" pitchFamily="34" charset="0"/>
              </a:rPr>
              <a:t>Vocabulary</a:t>
            </a:r>
            <a:endParaRPr lang="en-US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Rounded Rectangle 32"/>
          <p:cNvSpPr/>
          <p:nvPr/>
        </p:nvSpPr>
        <p:spPr>
          <a:xfrm>
            <a:off x="6898682" y="1947313"/>
            <a:ext cx="2820172" cy="2428603"/>
          </a:xfrm>
          <a:prstGeom prst="roundRect">
            <a:avLst>
              <a:gd name="adj" fmla="val 10275"/>
            </a:avLst>
          </a:prstGeom>
          <a:ln>
            <a:solidFill>
              <a:srgbClr val="6DC1B5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atin typeface="Arial" pitchFamily="34" charset="0"/>
              <a:cs typeface="Arial" pitchFamily="34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26634" y="2226173"/>
            <a:ext cx="2164268" cy="1749704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88636" y="2502626"/>
            <a:ext cx="1790064" cy="1317975"/>
          </a:xfrm>
          <a:prstGeom prst="rect">
            <a:avLst/>
          </a:prstGeom>
        </p:spPr>
      </p:pic>
      <p:sp>
        <p:nvSpPr>
          <p:cNvPr id="14" name="Rounded Rectangle 13"/>
          <p:cNvSpPr/>
          <p:nvPr/>
        </p:nvSpPr>
        <p:spPr>
          <a:xfrm>
            <a:off x="6653035" y="4523161"/>
            <a:ext cx="3538370" cy="906087"/>
          </a:xfrm>
          <a:prstGeom prst="roundRect">
            <a:avLst>
              <a:gd name="adj" fmla="val 50000"/>
            </a:avLst>
          </a:prstGeom>
          <a:ln>
            <a:solidFill>
              <a:srgbClr val="6DC1B5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latin typeface="Arial" pitchFamily="34" charset="0"/>
                <a:cs typeface="Arial" panose="020B0604020202020204" pitchFamily="34" charset="0"/>
              </a:rPr>
              <a:t>school </a:t>
            </a:r>
            <a:r>
              <a:rPr lang="en-US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bag</a:t>
            </a:r>
            <a:r>
              <a:rPr lang="en-US" sz="32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</a:p>
          <a:p>
            <a:pPr algn="ctr"/>
            <a:r>
              <a:rPr lang="en-US" sz="2800" smtClean="0">
                <a:latin typeface="Arial" pitchFamily="34" charset="0"/>
                <a:cs typeface="Arial" pitchFamily="34" charset="0"/>
              </a:rPr>
              <a:t>/skuːl</a:t>
            </a:r>
            <a:r>
              <a:rPr lang="en-US" sz="2800">
                <a:latin typeface="Arial" pitchFamily="34" charset="0"/>
                <a:cs typeface="Arial" pitchFamily="34" charset="0"/>
              </a:rPr>
              <a:t> </a:t>
            </a:r>
            <a:r>
              <a:rPr lang="en-US" sz="2800" smtClean="0">
                <a:latin typeface="Arial" pitchFamily="34" charset="0"/>
                <a:cs typeface="Arial" pitchFamily="34" charset="0"/>
              </a:rPr>
              <a:t>bæg</a:t>
            </a:r>
            <a:r>
              <a:rPr lang="en-US" sz="280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z</a:t>
            </a:r>
            <a:r>
              <a:rPr lang="en-US" sz="2800" smtClean="0">
                <a:latin typeface="Arial" pitchFamily="34" charset="0"/>
                <a:cs typeface="Arial" pitchFamily="34" charset="0"/>
              </a:rPr>
              <a:t>/</a:t>
            </a:r>
            <a:endParaRPr lang="en-US" sz="28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Rounded Rectangle 16"/>
          <p:cNvSpPr/>
          <p:nvPr/>
        </p:nvSpPr>
        <p:spPr>
          <a:xfrm>
            <a:off x="1893074" y="4525932"/>
            <a:ext cx="3538370" cy="903316"/>
          </a:xfrm>
          <a:prstGeom prst="roundRect">
            <a:avLst>
              <a:gd name="adj" fmla="val 50000"/>
            </a:avLst>
          </a:prstGeom>
          <a:ln>
            <a:solidFill>
              <a:srgbClr val="6DC1B5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>
                <a:latin typeface="Arial" pitchFamily="34" charset="0"/>
                <a:cs typeface="Arial" panose="020B0604020202020204" pitchFamily="34" charset="0"/>
              </a:rPr>
              <a:t>school </a:t>
            </a:r>
            <a:r>
              <a:rPr lang="en-US" sz="3200" b="1" smtClean="0">
                <a:latin typeface="Arial" panose="020B0604020202020204" pitchFamily="34" charset="0"/>
                <a:cs typeface="Arial" panose="020B0604020202020204" pitchFamily="34" charset="0"/>
              </a:rPr>
              <a:t>bag</a:t>
            </a:r>
            <a:endParaRPr lang="en-US" sz="3200" b="1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2800" smtClean="0">
                <a:latin typeface="Arial" pitchFamily="34" charset="0"/>
                <a:cs typeface="Arial" pitchFamily="34" charset="0"/>
              </a:rPr>
              <a:t>/skuːl</a:t>
            </a:r>
            <a:r>
              <a:rPr lang="en-US" sz="2800">
                <a:latin typeface="Arial" pitchFamily="34" charset="0"/>
                <a:cs typeface="Arial" pitchFamily="34" charset="0"/>
              </a:rPr>
              <a:t> </a:t>
            </a:r>
            <a:r>
              <a:rPr lang="en-US" sz="2800" smtClean="0">
                <a:latin typeface="Arial" pitchFamily="34" charset="0"/>
                <a:cs typeface="Arial" pitchFamily="34" charset="0"/>
              </a:rPr>
              <a:t>bæg/</a:t>
            </a:r>
            <a:endParaRPr lang="en-US" sz="28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Right Arrow 17"/>
          <p:cNvSpPr/>
          <p:nvPr/>
        </p:nvSpPr>
        <p:spPr>
          <a:xfrm>
            <a:off x="5706836" y="3065644"/>
            <a:ext cx="571500" cy="255882"/>
          </a:xfrm>
          <a:prstGeom prst="rightArrow">
            <a:avLst/>
          </a:prstGeom>
          <a:solidFill>
            <a:srgbClr val="6DC1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itchFamily="34" charset="0"/>
              <a:cs typeface="Arial" pitchFamily="34" charset="0"/>
            </a:endParaRPr>
          </a:p>
        </p:txBody>
      </p:sp>
      <p:pic>
        <p:nvPicPr>
          <p:cNvPr id="3" name="school bag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2883" y="4105297"/>
            <a:ext cx="275130" cy="270619"/>
          </a:xfrm>
          <a:prstGeom prst="rect">
            <a:avLst/>
          </a:prstGeom>
        </p:spPr>
      </p:pic>
      <p:pic>
        <p:nvPicPr>
          <p:cNvPr id="4" name="school bags.wav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7363" y="4120895"/>
            <a:ext cx="265376" cy="2610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30417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 tmFilter="0, 0; .2, .5; .8, .5; 1, 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500" autoRev="1" fill="hold"/>
                                        <p:tgtEl>
                                          <p:spTgt spid="1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1000" tmFilter="0, 0; .2, .5; .8, .5; 1, 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500" autoRev="1" fill="hold"/>
                                        <p:tgtEl>
                                          <p:spTgt spid="1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10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50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4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" dur="107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 tmFilter="0, 0; .2, .5; .8, .5; 1, 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0" dur="250" autoRev="1" fill="hold"/>
                                        <p:tgtEl>
                                          <p:spTgt spid="1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 tmFilter="0, 0; .2, .5; .8, .5; 1, 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3" dur="250" autoRev="1" fill="hold"/>
                                        <p:tgtEl>
                                          <p:spTgt spid="3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4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6" dur="25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7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 tmFilter="0, 0; .2, .5; .8, .5; 1, 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9" dur="250" autoRev="1" fill="hold"/>
                                        <p:tgtEl>
                                          <p:spTgt spid="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1" dur="112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80000">
                <p:cTn id="3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16" grpId="0" animBg="1"/>
      <p:bldP spid="33" grpId="0" animBg="1"/>
      <p:bldP spid="14" grpId="0" animBg="1"/>
      <p:bldP spid="17" grpId="0" animBg="1"/>
      <p:bldP spid="1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52173" y="1868397"/>
            <a:ext cx="2820172" cy="2428603"/>
          </a:xfrm>
          <a:prstGeom prst="roundRect">
            <a:avLst>
              <a:gd name="adj" fmla="val 10275"/>
            </a:avLst>
          </a:prstGeom>
          <a:ln>
            <a:solidFill>
              <a:srgbClr val="6DC1B5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Rounded Rectangle 1"/>
          <p:cNvSpPr/>
          <p:nvPr/>
        </p:nvSpPr>
        <p:spPr>
          <a:xfrm>
            <a:off x="3287449" y="249382"/>
            <a:ext cx="5695950" cy="640080"/>
          </a:xfrm>
          <a:prstGeom prst="roundRect">
            <a:avLst>
              <a:gd name="adj" fmla="val 50000"/>
            </a:avLst>
          </a:prstGeom>
          <a:solidFill>
            <a:srgbClr val="6DC1B5"/>
          </a:solidFill>
          <a:ln>
            <a:solidFill>
              <a:srgbClr val="6DC1B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>
                <a:latin typeface="Arial" pitchFamily="34" charset="0"/>
                <a:cs typeface="Arial" panose="020B0604020202020204" pitchFamily="34" charset="0"/>
              </a:rPr>
              <a:t>Vocabulary</a:t>
            </a:r>
            <a:endParaRPr lang="en-US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Rounded Rectangle 32"/>
          <p:cNvSpPr/>
          <p:nvPr/>
        </p:nvSpPr>
        <p:spPr>
          <a:xfrm>
            <a:off x="6898682" y="1868396"/>
            <a:ext cx="2820172" cy="2428603"/>
          </a:xfrm>
          <a:prstGeom prst="roundRect">
            <a:avLst>
              <a:gd name="adj" fmla="val 10275"/>
            </a:avLst>
          </a:prstGeom>
          <a:ln>
            <a:solidFill>
              <a:srgbClr val="6DC1B5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atin typeface="Arial" pitchFamily="34" charset="0"/>
              <a:cs typeface="Arial" pitchFamily="34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98682" y="1913360"/>
            <a:ext cx="2680904" cy="206015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7"/>
          <a:srcRect l="19062" t="5937" r="19375" b="5937"/>
          <a:stretch/>
        </p:blipFill>
        <p:spPr>
          <a:xfrm rot="900000">
            <a:off x="3110630" y="2249221"/>
            <a:ext cx="1258856" cy="1666952"/>
          </a:xfrm>
          <a:prstGeom prst="rect">
            <a:avLst/>
          </a:prstGeom>
        </p:spPr>
      </p:pic>
      <p:sp>
        <p:nvSpPr>
          <p:cNvPr id="14" name="Rounded Rectangle 13"/>
          <p:cNvSpPr/>
          <p:nvPr/>
        </p:nvSpPr>
        <p:spPr>
          <a:xfrm>
            <a:off x="6898682" y="4456687"/>
            <a:ext cx="3043340" cy="885331"/>
          </a:xfrm>
          <a:prstGeom prst="roundRect">
            <a:avLst>
              <a:gd name="adj" fmla="val 50000"/>
            </a:avLst>
          </a:prstGeom>
          <a:ln>
            <a:solidFill>
              <a:srgbClr val="6DC1B5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smtClean="0">
                <a:latin typeface="Arial" pitchFamily="34" charset="0"/>
                <a:cs typeface="Arial" panose="020B0604020202020204" pitchFamily="34" charset="0"/>
              </a:rPr>
              <a:t>notebook</a:t>
            </a:r>
            <a:r>
              <a:rPr lang="en-US" sz="3200" b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</a:p>
          <a:p>
            <a:pPr algn="ctr"/>
            <a:r>
              <a:rPr 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en-US" sz="2800" smtClean="0">
                <a:latin typeface="Arial" pitchFamily="34" charset="0"/>
                <a:cs typeface="Arial" pitchFamily="34" charset="0"/>
              </a:rPr>
              <a:t>ˈnəʊtbʊk</a:t>
            </a:r>
            <a:r>
              <a:rPr lang="en-US" sz="280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</a:t>
            </a:r>
            <a:r>
              <a:rPr lang="en-US" sz="3200" smtClean="0">
                <a:latin typeface="Arial" pitchFamily="34" charset="0"/>
                <a:cs typeface="Arial" pitchFamily="34" charset="0"/>
              </a:rPr>
              <a:t>/</a:t>
            </a:r>
            <a:endParaRPr lang="en-US" sz="32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Rounded Rectangle 16"/>
          <p:cNvSpPr/>
          <p:nvPr/>
        </p:nvSpPr>
        <p:spPr>
          <a:xfrm>
            <a:off x="2140589" y="4452505"/>
            <a:ext cx="3043340" cy="889513"/>
          </a:xfrm>
          <a:prstGeom prst="roundRect">
            <a:avLst>
              <a:gd name="adj" fmla="val 50000"/>
            </a:avLst>
          </a:prstGeom>
          <a:ln>
            <a:solidFill>
              <a:srgbClr val="6DC1B5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smtClean="0">
                <a:latin typeface="Arial" pitchFamily="34" charset="0"/>
                <a:cs typeface="Arial" panose="020B0604020202020204" pitchFamily="34" charset="0"/>
              </a:rPr>
              <a:t>notebook</a:t>
            </a:r>
            <a:endParaRPr lang="en-US" sz="3200" b="1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en-US" sz="2800" smtClean="0">
                <a:latin typeface="Arial" pitchFamily="34" charset="0"/>
                <a:cs typeface="Arial" pitchFamily="34" charset="0"/>
              </a:rPr>
              <a:t>ˈnəʊtbʊk/</a:t>
            </a:r>
            <a:endParaRPr lang="en-US" sz="28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Right Arrow 17"/>
          <p:cNvSpPr/>
          <p:nvPr/>
        </p:nvSpPr>
        <p:spPr>
          <a:xfrm>
            <a:off x="5706836" y="2986727"/>
            <a:ext cx="571500" cy="255882"/>
          </a:xfrm>
          <a:prstGeom prst="rightArrow">
            <a:avLst/>
          </a:prstGeom>
          <a:solidFill>
            <a:srgbClr val="6DC1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itchFamily="34" charset="0"/>
              <a:cs typeface="Arial" pitchFamily="34" charset="0"/>
            </a:endParaRPr>
          </a:p>
        </p:txBody>
      </p:sp>
      <p:pic>
        <p:nvPicPr>
          <p:cNvPr id="3" name="notebook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0935" y="3975119"/>
            <a:ext cx="265376" cy="261026"/>
          </a:xfrm>
          <a:prstGeom prst="rect">
            <a:avLst/>
          </a:prstGeom>
        </p:spPr>
      </p:pic>
      <p:pic>
        <p:nvPicPr>
          <p:cNvPr id="4" name="notebooks.wav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7611" y="4050680"/>
            <a:ext cx="237900" cy="23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51285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 tmFilter="0, 0; .2, .5; .8, .5; 1, 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500" autoRev="1" fill="hold"/>
                                        <p:tgtEl>
                                          <p:spTgt spid="1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10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50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1000" tmFilter="0, 0; .2, .5; .8, .5; 1, 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500" autoRev="1" fill="hold"/>
                                        <p:tgtEl>
                                          <p:spTgt spid="1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4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" dur="86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1000" tmFilter="0, 0; .2, .5; .8, .5; 1, 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0" dur="500" autoRev="1" fill="hold"/>
                                        <p:tgtEl>
                                          <p:spTgt spid="1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10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3" dur="50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4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1000" tmFilter="0, 0; .2, .5; .8, .5; 1, 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6" dur="500" autoRev="1" fill="hold"/>
                                        <p:tgtEl>
                                          <p:spTgt spid="3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7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1000" tmFilter="0, 0; .2, .5; .8, .5; 1, 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9" dur="500" autoRev="1" fill="hold"/>
                                        <p:tgtEl>
                                          <p:spTgt spid="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1" dur="99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80000">
                <p:cTn id="3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16" grpId="0" animBg="1"/>
      <p:bldP spid="33" grpId="0" animBg="1"/>
      <p:bldP spid="14" grpId="0" animBg="1"/>
      <p:bldP spid="17" grpId="0" animBg="1"/>
      <p:bldP spid="1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52173" y="1842517"/>
            <a:ext cx="2820172" cy="2428603"/>
          </a:xfrm>
          <a:prstGeom prst="roundRect">
            <a:avLst>
              <a:gd name="adj" fmla="val 10275"/>
            </a:avLst>
          </a:prstGeom>
          <a:ln>
            <a:solidFill>
              <a:srgbClr val="6DC1B5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ounded Rectangle 1"/>
          <p:cNvSpPr/>
          <p:nvPr/>
        </p:nvSpPr>
        <p:spPr>
          <a:xfrm>
            <a:off x="3287449" y="249382"/>
            <a:ext cx="5695950" cy="640080"/>
          </a:xfrm>
          <a:prstGeom prst="roundRect">
            <a:avLst>
              <a:gd name="adj" fmla="val 50000"/>
            </a:avLst>
          </a:prstGeom>
          <a:solidFill>
            <a:srgbClr val="6DC1B5"/>
          </a:solidFill>
          <a:ln>
            <a:solidFill>
              <a:srgbClr val="6DC1B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>
                <a:latin typeface="Arial" panose="020B0604020202020204" pitchFamily="34" charset="0"/>
                <a:cs typeface="Arial" panose="020B0604020202020204" pitchFamily="34" charset="0"/>
              </a:rPr>
              <a:t>Vocabulary</a:t>
            </a:r>
            <a:endParaRPr lang="en-US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Rounded Rectangle 32"/>
          <p:cNvSpPr/>
          <p:nvPr/>
        </p:nvSpPr>
        <p:spPr>
          <a:xfrm>
            <a:off x="6898682" y="1842516"/>
            <a:ext cx="2820172" cy="2428603"/>
          </a:xfrm>
          <a:prstGeom prst="roundRect">
            <a:avLst>
              <a:gd name="adj" fmla="val 10275"/>
            </a:avLst>
          </a:prstGeom>
          <a:ln>
            <a:solidFill>
              <a:srgbClr val="6DC1B5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90782" y="1842517"/>
            <a:ext cx="2972084" cy="2401868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7169074" y="4418363"/>
            <a:ext cx="2412392" cy="906088"/>
          </a:xfrm>
          <a:prstGeom prst="roundRect">
            <a:avLst>
              <a:gd name="adj" fmla="val 50000"/>
            </a:avLst>
          </a:prstGeom>
          <a:ln>
            <a:solidFill>
              <a:srgbClr val="6DC1B5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en-US" sz="3200" b="1" smtClean="0"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lang="en-US" sz="3200" b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endParaRPr lang="en-US" sz="3200" b="1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2800" smtClean="0"/>
              <a:t>/pen</a:t>
            </a:r>
            <a:r>
              <a:rPr lang="en-US" sz="2800" smtClean="0">
                <a:solidFill>
                  <a:srgbClr val="FF0000"/>
                </a:solidFill>
              </a:rPr>
              <a:t>z</a:t>
            </a:r>
            <a:r>
              <a:rPr lang="en-US" sz="2800" smtClean="0"/>
              <a:t>/</a:t>
            </a:r>
            <a:endParaRPr lang="en-US" sz="28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932559">
            <a:off x="2155799" y="2002471"/>
            <a:ext cx="2565150" cy="1695231"/>
          </a:xfrm>
          <a:prstGeom prst="rect">
            <a:avLst/>
          </a:prstGeom>
        </p:spPr>
      </p:pic>
      <p:sp>
        <p:nvSpPr>
          <p:cNvPr id="11" name="Rounded Rectangle 10"/>
          <p:cNvSpPr/>
          <p:nvPr/>
        </p:nvSpPr>
        <p:spPr>
          <a:xfrm>
            <a:off x="2456063" y="4418363"/>
            <a:ext cx="2412392" cy="906088"/>
          </a:xfrm>
          <a:prstGeom prst="roundRect">
            <a:avLst>
              <a:gd name="adj" fmla="val 50000"/>
            </a:avLst>
          </a:prstGeom>
          <a:ln>
            <a:solidFill>
              <a:srgbClr val="6DC1B5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smtClean="0">
                <a:latin typeface="Arial" panose="020B0604020202020204" pitchFamily="34" charset="0"/>
                <a:cs typeface="Arial" panose="020B0604020202020204" pitchFamily="34" charset="0"/>
              </a:rPr>
              <a:t>pen</a:t>
            </a:r>
            <a:endParaRPr lang="en-US" sz="3200" b="1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2800" smtClean="0"/>
              <a:t>/pen/</a:t>
            </a:r>
            <a:endParaRPr lang="en-US" sz="28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ight Arrow 11"/>
          <p:cNvSpPr/>
          <p:nvPr/>
        </p:nvSpPr>
        <p:spPr>
          <a:xfrm>
            <a:off x="5706836" y="2960847"/>
            <a:ext cx="571500" cy="255882"/>
          </a:xfrm>
          <a:prstGeom prst="rightArrow">
            <a:avLst/>
          </a:prstGeom>
          <a:solidFill>
            <a:srgbClr val="6DC1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en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7113" y="4004677"/>
            <a:ext cx="237900" cy="234000"/>
          </a:xfrm>
          <a:prstGeom prst="rect">
            <a:avLst/>
          </a:prstGeom>
        </p:spPr>
      </p:pic>
      <p:pic>
        <p:nvPicPr>
          <p:cNvPr id="4" name="pens.wav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0177" y="3929909"/>
            <a:ext cx="237900" cy="23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09276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 tmFilter="0, 0; .2, .5; .8, .5; 1, 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500" autoRev="1" fill="hold"/>
                                        <p:tgtEl>
                                          <p:spTgt spid="1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10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50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10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50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4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" dur="80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0" dur="25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3" dur="25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4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6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8" dur="78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2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100000">
                <p:cTn id="3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16" grpId="0" animBg="1"/>
      <p:bldP spid="8" grpId="0" animBg="1"/>
      <p:bldP spid="11" grpId="0" animBg="1"/>
      <p:bldP spid="1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94922" y="2024823"/>
            <a:ext cx="2820172" cy="2428603"/>
          </a:xfrm>
          <a:prstGeom prst="roundRect">
            <a:avLst>
              <a:gd name="adj" fmla="val 10275"/>
            </a:avLst>
          </a:prstGeom>
          <a:ln>
            <a:solidFill>
              <a:srgbClr val="6DC1B5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ounded Rectangle 1"/>
          <p:cNvSpPr/>
          <p:nvPr/>
        </p:nvSpPr>
        <p:spPr>
          <a:xfrm>
            <a:off x="3287449" y="249382"/>
            <a:ext cx="5695950" cy="640080"/>
          </a:xfrm>
          <a:prstGeom prst="roundRect">
            <a:avLst>
              <a:gd name="adj" fmla="val 50000"/>
            </a:avLst>
          </a:prstGeom>
          <a:solidFill>
            <a:srgbClr val="6DC1B5"/>
          </a:solidFill>
          <a:ln>
            <a:solidFill>
              <a:srgbClr val="6DC1B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>
                <a:latin typeface="Arial" panose="020B0604020202020204" pitchFamily="34" charset="0"/>
                <a:cs typeface="Arial" panose="020B0604020202020204" pitchFamily="34" charset="0"/>
              </a:rPr>
              <a:t>Vocabulary</a:t>
            </a:r>
            <a:endParaRPr lang="en-US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Rounded Rectangle 32"/>
          <p:cNvSpPr/>
          <p:nvPr/>
        </p:nvSpPr>
        <p:spPr>
          <a:xfrm>
            <a:off x="6941431" y="2024822"/>
            <a:ext cx="2820172" cy="2428603"/>
          </a:xfrm>
          <a:prstGeom prst="roundRect">
            <a:avLst>
              <a:gd name="adj" fmla="val 10275"/>
            </a:avLst>
          </a:prstGeom>
          <a:ln>
            <a:solidFill>
              <a:srgbClr val="6DC1B5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ounded Rectangle 6"/>
          <p:cNvSpPr/>
          <p:nvPr/>
        </p:nvSpPr>
        <p:spPr>
          <a:xfrm>
            <a:off x="7033230" y="4627494"/>
            <a:ext cx="2728373" cy="954077"/>
          </a:xfrm>
          <a:prstGeom prst="roundRect">
            <a:avLst>
              <a:gd name="adj" fmla="val 50000"/>
            </a:avLst>
          </a:prstGeom>
          <a:ln>
            <a:solidFill>
              <a:srgbClr val="6DC1B5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smtClean="0">
                <a:latin typeface="Arial" panose="020B0604020202020204" pitchFamily="34" charset="0"/>
                <a:cs typeface="Arial" panose="020B0604020202020204" pitchFamily="34" charset="0"/>
              </a:rPr>
              <a:t>pencil</a:t>
            </a:r>
            <a:r>
              <a:rPr lang="en-US" sz="3200" b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</a:p>
          <a:p>
            <a:pPr algn="ctr"/>
            <a:r>
              <a:rPr lang="en-US"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en-US" sz="3200" smtClean="0"/>
              <a:t>ˈpens</a:t>
            </a:r>
            <a:r>
              <a:rPr lang="en-US" sz="2800">
                <a:latin typeface="Arial" pitchFamily="34" charset="0"/>
                <a:cs typeface="Arial" pitchFamily="34" charset="0"/>
              </a:rPr>
              <a:t>ə</a:t>
            </a:r>
            <a:r>
              <a:rPr lang="en-US" sz="3200" smtClean="0"/>
              <a:t>l</a:t>
            </a:r>
            <a:r>
              <a:rPr lang="en-US" sz="3200" smtClean="0">
                <a:solidFill>
                  <a:srgbClr val="FF0000"/>
                </a:solidFill>
              </a:rPr>
              <a:t>z</a:t>
            </a:r>
            <a:r>
              <a:rPr lang="en-US" sz="3200" smtClean="0"/>
              <a:t>/</a:t>
            </a:r>
            <a:endParaRPr lang="en-US" sz="32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24128" y="2024822"/>
            <a:ext cx="2254777" cy="2424493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6027262">
            <a:off x="2946067" y="2349938"/>
            <a:ext cx="1843546" cy="1653935"/>
          </a:xfrm>
          <a:prstGeom prst="rect">
            <a:avLst/>
          </a:prstGeom>
        </p:spPr>
      </p:pic>
      <p:sp>
        <p:nvSpPr>
          <p:cNvPr id="10" name="Rounded Rectangle 9"/>
          <p:cNvSpPr/>
          <p:nvPr/>
        </p:nvSpPr>
        <p:spPr>
          <a:xfrm>
            <a:off x="2340821" y="4632151"/>
            <a:ext cx="2728373" cy="949420"/>
          </a:xfrm>
          <a:prstGeom prst="roundRect">
            <a:avLst>
              <a:gd name="adj" fmla="val 50000"/>
            </a:avLst>
          </a:prstGeom>
          <a:ln>
            <a:solidFill>
              <a:srgbClr val="6DC1B5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smtClean="0">
                <a:latin typeface="Arial" panose="020B0604020202020204" pitchFamily="34" charset="0"/>
                <a:cs typeface="Arial" panose="020B0604020202020204" pitchFamily="34" charset="0"/>
              </a:rPr>
              <a:t>pencil</a:t>
            </a:r>
            <a:r>
              <a:rPr lang="en-US" sz="3200" b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</a:p>
          <a:p>
            <a:pPr algn="ctr"/>
            <a:r>
              <a:rPr lang="en-US"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en-US" sz="3200" smtClean="0"/>
              <a:t>ˈpens</a:t>
            </a:r>
            <a:r>
              <a:rPr lang="en-US" sz="2800">
                <a:latin typeface="Arial" pitchFamily="34" charset="0"/>
                <a:cs typeface="Arial" pitchFamily="34" charset="0"/>
              </a:rPr>
              <a:t>ə</a:t>
            </a:r>
            <a:r>
              <a:rPr lang="en-US" sz="3200" smtClean="0"/>
              <a:t>l</a:t>
            </a:r>
            <a:r>
              <a:rPr lang="en-US" sz="3200" smtClean="0">
                <a:solidFill>
                  <a:srgbClr val="FF0000"/>
                </a:solidFill>
              </a:rPr>
              <a:t>z</a:t>
            </a:r>
            <a:r>
              <a:rPr lang="en-US" sz="3200" smtClean="0"/>
              <a:t>/</a:t>
            </a:r>
            <a:endParaRPr lang="en-US" sz="32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Right Arrow 10"/>
          <p:cNvSpPr/>
          <p:nvPr/>
        </p:nvSpPr>
        <p:spPr>
          <a:xfrm>
            <a:off x="5749585" y="3143153"/>
            <a:ext cx="571500" cy="255882"/>
          </a:xfrm>
          <a:prstGeom prst="rightArrow">
            <a:avLst/>
          </a:prstGeom>
          <a:solidFill>
            <a:srgbClr val="6DC1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encil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0821" y="4131545"/>
            <a:ext cx="265376" cy="261026"/>
          </a:xfrm>
          <a:prstGeom prst="rect">
            <a:avLst/>
          </a:prstGeom>
        </p:spPr>
      </p:pic>
      <p:pic>
        <p:nvPicPr>
          <p:cNvPr id="4" name="pencils.wav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9928" y="4171710"/>
            <a:ext cx="237900" cy="23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86355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 tmFilter="0, 0; .2, .5; .8, .5; 1, 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500" autoRev="1" fill="hold"/>
                                        <p:tgtEl>
                                          <p:spTgt spid="1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10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50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10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50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4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" dur="80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10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0" dur="50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1000" tmFilter="0, 0; .2, .5; .8, .5; 1, 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3" dur="500" autoRev="1" fill="hold"/>
                                        <p:tgtEl>
                                          <p:spTgt spid="3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4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10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6" dur="50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7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10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9" dur="50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1" dur="91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80000">
                <p:cTn id="3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16" grpId="0" animBg="1"/>
      <p:bldP spid="33" grpId="0" animBg="1"/>
      <p:bldP spid="7" grpId="0" animBg="1"/>
      <p:bldP spid="10" grpId="0" animBg="1"/>
      <p:bldP spid="1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24726" y="1924160"/>
            <a:ext cx="2820172" cy="2428603"/>
          </a:xfrm>
          <a:prstGeom prst="roundRect">
            <a:avLst>
              <a:gd name="adj" fmla="val 10275"/>
            </a:avLst>
          </a:prstGeom>
          <a:ln>
            <a:solidFill>
              <a:srgbClr val="6DC1B5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ounded Rectangle 1"/>
          <p:cNvSpPr/>
          <p:nvPr/>
        </p:nvSpPr>
        <p:spPr>
          <a:xfrm>
            <a:off x="3287449" y="249382"/>
            <a:ext cx="5695950" cy="640080"/>
          </a:xfrm>
          <a:prstGeom prst="roundRect">
            <a:avLst>
              <a:gd name="adj" fmla="val 50000"/>
            </a:avLst>
          </a:prstGeom>
          <a:solidFill>
            <a:srgbClr val="6DC1B5"/>
          </a:solidFill>
          <a:ln>
            <a:solidFill>
              <a:srgbClr val="6DC1B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>
                <a:latin typeface="Arial" panose="020B0604020202020204" pitchFamily="34" charset="0"/>
                <a:cs typeface="Arial" panose="020B0604020202020204" pitchFamily="34" charset="0"/>
              </a:rPr>
              <a:t>Vocabulary</a:t>
            </a:r>
            <a:endParaRPr lang="en-US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Rounded Rectangle 32"/>
          <p:cNvSpPr/>
          <p:nvPr/>
        </p:nvSpPr>
        <p:spPr>
          <a:xfrm>
            <a:off x="6973899" y="1924159"/>
            <a:ext cx="2820172" cy="2428603"/>
          </a:xfrm>
          <a:prstGeom prst="roundRect">
            <a:avLst>
              <a:gd name="adj" fmla="val 10275"/>
            </a:avLst>
          </a:prstGeom>
          <a:ln>
            <a:solidFill>
              <a:srgbClr val="6DC1B5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ounded Rectangle 6"/>
          <p:cNvSpPr/>
          <p:nvPr/>
        </p:nvSpPr>
        <p:spPr>
          <a:xfrm>
            <a:off x="6825886" y="4524891"/>
            <a:ext cx="3116196" cy="939391"/>
          </a:xfrm>
          <a:prstGeom prst="roundRect">
            <a:avLst>
              <a:gd name="adj" fmla="val 50000"/>
            </a:avLst>
          </a:prstGeom>
          <a:ln>
            <a:solidFill>
              <a:srgbClr val="6DC1B5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pencil </a:t>
            </a:r>
            <a:r>
              <a:rPr lang="en-US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case</a:t>
            </a:r>
            <a:r>
              <a:rPr lang="en-US" sz="32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</a:p>
          <a:p>
            <a:pPr algn="ctr"/>
            <a:r>
              <a:rPr lang="en-US" sz="2800" smtClean="0">
                <a:latin typeface="Arial" pitchFamily="34" charset="0"/>
                <a:cs typeface="Arial" pitchFamily="34" charset="0"/>
              </a:rPr>
              <a:t>/ˈpens</a:t>
            </a:r>
            <a:r>
              <a:rPr lang="en-US" sz="2800">
                <a:latin typeface="Arial" pitchFamily="34" charset="0"/>
                <a:cs typeface="Arial" pitchFamily="34" charset="0"/>
              </a:rPr>
              <a:t>ə</a:t>
            </a:r>
            <a:r>
              <a:rPr lang="en-US" sz="2800" smtClean="0">
                <a:latin typeface="Arial" pitchFamily="34" charset="0"/>
                <a:cs typeface="Arial" pitchFamily="34" charset="0"/>
              </a:rPr>
              <a:t>l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 </a:t>
            </a:r>
            <a:r>
              <a:rPr lang="en-US" sz="2800">
                <a:latin typeface="Arial" pitchFamily="34" charset="0"/>
                <a:cs typeface="Arial" pitchFamily="34" charset="0"/>
              </a:rPr>
              <a:t>ˈ</a:t>
            </a:r>
            <a:r>
              <a:rPr lang="en-US" sz="2800" smtClean="0">
                <a:latin typeface="Arial" pitchFamily="34" charset="0"/>
                <a:cs typeface="Arial" pitchFamily="34" charset="0"/>
              </a:rPr>
              <a:t>keɪs</a:t>
            </a:r>
            <a:r>
              <a:rPr lang="en-US" sz="280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ɪz/</a:t>
            </a:r>
            <a:endParaRPr lang="en-US" sz="28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2122062" y="4524891"/>
            <a:ext cx="3025499" cy="939391"/>
          </a:xfrm>
          <a:prstGeom prst="roundRect">
            <a:avLst>
              <a:gd name="adj" fmla="val 50000"/>
            </a:avLst>
          </a:prstGeom>
          <a:ln>
            <a:solidFill>
              <a:srgbClr val="6DC1B5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>
                <a:latin typeface="Arial" panose="020B0604020202020204" pitchFamily="34" charset="0"/>
                <a:cs typeface="Arial" panose="020B0604020202020204" pitchFamily="34" charset="0"/>
              </a:rPr>
              <a:t>pencil </a:t>
            </a:r>
            <a:r>
              <a:rPr lang="en-US" sz="3200" b="1" smtClean="0">
                <a:latin typeface="Arial" panose="020B0604020202020204" pitchFamily="34" charset="0"/>
                <a:cs typeface="Arial" panose="020B0604020202020204" pitchFamily="34" charset="0"/>
              </a:rPr>
              <a:t>case</a:t>
            </a:r>
            <a:endParaRPr lang="en-US" sz="3200" b="1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2800" smtClean="0"/>
              <a:t>/ˈpens</a:t>
            </a:r>
            <a:r>
              <a:rPr lang="en-US" sz="2400">
                <a:latin typeface="Arial" pitchFamily="34" charset="0"/>
                <a:cs typeface="Arial" pitchFamily="34" charset="0"/>
              </a:rPr>
              <a:t>ə</a:t>
            </a:r>
            <a:r>
              <a:rPr lang="en-US" sz="2800" smtClean="0"/>
              <a:t>l</a:t>
            </a:r>
            <a:r>
              <a:rPr lang="en-US" sz="2800" dirty="0"/>
              <a:t> </a:t>
            </a:r>
            <a:r>
              <a:rPr lang="en-US" sz="2800"/>
              <a:t>ˈ</a:t>
            </a:r>
            <a:r>
              <a:rPr lang="en-US" sz="2800" smtClean="0"/>
              <a:t>keɪs</a:t>
            </a:r>
            <a:r>
              <a:rPr lang="en-US" sz="2800">
                <a:solidFill>
                  <a:schemeClr val="tx1"/>
                </a:solidFill>
              </a:rPr>
              <a:t>/</a:t>
            </a:r>
            <a:endParaRPr lang="en-US" sz="2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ight Arrow 9"/>
          <p:cNvSpPr/>
          <p:nvPr/>
        </p:nvSpPr>
        <p:spPr>
          <a:xfrm>
            <a:off x="5782053" y="3042490"/>
            <a:ext cx="571500" cy="255882"/>
          </a:xfrm>
          <a:prstGeom prst="rightArrow">
            <a:avLst/>
          </a:prstGeom>
          <a:solidFill>
            <a:srgbClr val="6DC1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4666" b="89114" l="2558" r="96744">
                        <a14:foregroundMark x1="35698" y1="13530" x2="35698" y2="13530"/>
                        <a14:foregroundMark x1="14302" y1="17263" x2="14302" y2="17263"/>
                        <a14:foregroundMark x1="72326" y1="7309" x2="72326" y2="7309"/>
                        <a14:foregroundMark x1="54302" y1="10886" x2="54302" y2="10886"/>
                        <a14:foregroundMark x1="82442" y1="7932" x2="82442" y2="7932"/>
                        <a14:foregroundMark x1="86512" y1="9487" x2="86512" y2="9487"/>
                        <a14:foregroundMark x1="91860" y1="12442" x2="91860" y2="12442"/>
                        <a14:foregroundMark x1="95000" y1="20373" x2="95000" y2="20373"/>
                        <a14:foregroundMark x1="94651" y1="35770" x2="94651" y2="35770"/>
                        <a14:foregroundMark x1="94884" y1="46967" x2="94884" y2="46967"/>
                        <a14:foregroundMark x1="93140" y1="57232" x2="93140" y2="57232"/>
                        <a14:foregroundMark x1="85930" y1="64386" x2="85930" y2="64386"/>
                        <a14:foregroundMark x1="78256" y1="67807" x2="78256" y2="67807"/>
                        <a14:foregroundMark x1="66047" y1="72628" x2="66047" y2="72628"/>
                        <a14:foregroundMark x1="49419" y1="77760" x2="49419" y2="77760"/>
                        <a14:foregroundMark x1="27791" y1="85070" x2="27791" y2="85070"/>
                        <a14:foregroundMark x1="13488" y1="75583" x2="13488" y2="75583"/>
                        <a14:foregroundMark x1="8721" y1="65474" x2="8721" y2="65474"/>
                        <a14:foregroundMark x1="5116" y1="50700" x2="5116" y2="50700"/>
                        <a14:foregroundMark x1="6163" y1="45879" x2="6163" y2="45879"/>
                        <a14:foregroundMark x1="6512" y1="35925" x2="6512" y2="35925"/>
                        <a14:foregroundMark x1="7442" y1="25972" x2="7442" y2="25972"/>
                        <a14:foregroundMark x1="10233" y1="20373" x2="10233" y2="20373"/>
                        <a14:foregroundMark x1="23721" y1="14930" x2="23721" y2="14930"/>
                        <a14:foregroundMark x1="45581" y1="12753" x2="45581" y2="1275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4906" y="2469051"/>
            <a:ext cx="1959811" cy="1146878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4666" b="89114" l="2558" r="96744">
                        <a14:foregroundMark x1="35698" y1="13530" x2="35698" y2="13530"/>
                        <a14:foregroundMark x1="14302" y1="17263" x2="14302" y2="17263"/>
                        <a14:foregroundMark x1="72326" y1="7309" x2="72326" y2="7309"/>
                        <a14:foregroundMark x1="54302" y1="10886" x2="54302" y2="10886"/>
                        <a14:foregroundMark x1="82442" y1="7932" x2="82442" y2="7932"/>
                        <a14:foregroundMark x1="86512" y1="9487" x2="86512" y2="9487"/>
                        <a14:foregroundMark x1="91860" y1="12442" x2="91860" y2="12442"/>
                        <a14:foregroundMark x1="95000" y1="20373" x2="95000" y2="20373"/>
                        <a14:foregroundMark x1="94651" y1="35770" x2="94651" y2="35770"/>
                        <a14:foregroundMark x1="94884" y1="46967" x2="94884" y2="46967"/>
                        <a14:foregroundMark x1="93140" y1="57232" x2="93140" y2="57232"/>
                        <a14:foregroundMark x1="85930" y1="64386" x2="85930" y2="64386"/>
                        <a14:foregroundMark x1="78256" y1="67807" x2="78256" y2="67807"/>
                        <a14:foregroundMark x1="66047" y1="72628" x2="66047" y2="72628"/>
                        <a14:foregroundMark x1="49419" y1="77760" x2="49419" y2="77760"/>
                        <a14:foregroundMark x1="27791" y1="85070" x2="27791" y2="85070"/>
                        <a14:foregroundMark x1="13488" y1="75583" x2="13488" y2="75583"/>
                        <a14:foregroundMark x1="8721" y1="65474" x2="8721" y2="65474"/>
                        <a14:foregroundMark x1="5116" y1="50700" x2="5116" y2="50700"/>
                        <a14:foregroundMark x1="6163" y1="45879" x2="6163" y2="45879"/>
                        <a14:foregroundMark x1="6512" y1="35925" x2="6512" y2="35925"/>
                        <a14:foregroundMark x1="7442" y1="25972" x2="7442" y2="25972"/>
                        <a14:foregroundMark x1="10233" y1="20373" x2="10233" y2="20373"/>
                        <a14:foregroundMark x1="23721" y1="14930" x2="23721" y2="14930"/>
                        <a14:foregroundMark x1="45581" y1="12753" x2="45581" y2="1275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1726" y="2030541"/>
            <a:ext cx="1959811" cy="1139890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4666" b="89114" l="2558" r="96744">
                        <a14:foregroundMark x1="35698" y1="13530" x2="35698" y2="13530"/>
                        <a14:foregroundMark x1="14302" y1="17263" x2="14302" y2="17263"/>
                        <a14:foregroundMark x1="72326" y1="7309" x2="72326" y2="7309"/>
                        <a14:foregroundMark x1="54302" y1="10886" x2="54302" y2="10886"/>
                        <a14:foregroundMark x1="82442" y1="7932" x2="82442" y2="7932"/>
                        <a14:foregroundMark x1="86512" y1="9487" x2="86512" y2="9487"/>
                        <a14:foregroundMark x1="91860" y1="12442" x2="91860" y2="12442"/>
                        <a14:foregroundMark x1="95000" y1="20373" x2="95000" y2="20373"/>
                        <a14:foregroundMark x1="94651" y1="35770" x2="94651" y2="35770"/>
                        <a14:foregroundMark x1="94884" y1="46967" x2="94884" y2="46967"/>
                        <a14:foregroundMark x1="93140" y1="57232" x2="93140" y2="57232"/>
                        <a14:foregroundMark x1="85930" y1="64386" x2="85930" y2="64386"/>
                        <a14:foregroundMark x1="78256" y1="67807" x2="78256" y2="67807"/>
                        <a14:foregroundMark x1="66047" y1="72628" x2="66047" y2="72628"/>
                        <a14:foregroundMark x1="49419" y1="77760" x2="49419" y2="77760"/>
                        <a14:foregroundMark x1="27791" y1="85070" x2="27791" y2="85070"/>
                        <a14:foregroundMark x1="13488" y1="75583" x2="13488" y2="75583"/>
                        <a14:foregroundMark x1="8721" y1="65474" x2="8721" y2="65474"/>
                        <a14:foregroundMark x1="5116" y1="50700" x2="5116" y2="50700"/>
                        <a14:foregroundMark x1="6163" y1="45879" x2="6163" y2="45879"/>
                        <a14:foregroundMark x1="6512" y1="35925" x2="6512" y2="35925"/>
                        <a14:foregroundMark x1="7442" y1="25972" x2="7442" y2="25972"/>
                        <a14:foregroundMark x1="10233" y1="20373" x2="10233" y2="20373"/>
                        <a14:foregroundMark x1="23721" y1="14930" x2="23721" y2="14930"/>
                        <a14:foregroundMark x1="45581" y1="12753" x2="45581" y2="1275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4079" y="3042490"/>
            <a:ext cx="1959811" cy="1091779"/>
          </a:xfrm>
          <a:prstGeom prst="rect">
            <a:avLst/>
          </a:prstGeom>
        </p:spPr>
      </p:pic>
      <p:pic>
        <p:nvPicPr>
          <p:cNvPr id="3" name="pencil case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3676" y="4031634"/>
            <a:ext cx="237900" cy="234000"/>
          </a:xfrm>
          <a:prstGeom prst="rect">
            <a:avLst/>
          </a:prstGeom>
        </p:spPr>
      </p:pic>
      <p:pic>
        <p:nvPicPr>
          <p:cNvPr id="4" name="pencil cases.wav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9116" y="4013669"/>
            <a:ext cx="245220" cy="24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35648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 tmFilter="0, 0; .2, .5; .8, .5; 1, 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500" autoRev="1" fill="hold"/>
                                        <p:tgtEl>
                                          <p:spTgt spid="1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100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50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10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50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4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" dur="117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10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0" dur="50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1000" tmFilter="0, 0; .2, .5; .8, .5; 1, 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3" dur="500" autoRev="1" fill="hold"/>
                                        <p:tgtEl>
                                          <p:spTgt spid="3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4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1000" tmFilter="0, 0; .2, .5; .8, .5; 1, 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6" dur="500" autoRev="1" fill="hold"/>
                                        <p:tgtEl>
                                          <p:spTgt spid="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7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1000" tmFilter="0, 0; .2, .5; .8, .5; 1, 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9" dur="500" autoRev="1" fill="hold"/>
                                        <p:tgtEl>
                                          <p:spTgt spid="1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0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10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2" dur="50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4" dur="125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3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100000">
                <p:cTn id="3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16" grpId="0" animBg="1"/>
      <p:bldP spid="33" grpId="0" animBg="1"/>
      <p:bldP spid="7" grpId="0" animBg="1"/>
      <p:bldP spid="9" grpId="0" animBg="1"/>
      <p:bldP spid="1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52173" y="2169088"/>
            <a:ext cx="2820172" cy="2428603"/>
          </a:xfrm>
          <a:prstGeom prst="roundRect">
            <a:avLst>
              <a:gd name="adj" fmla="val 10275"/>
            </a:avLst>
          </a:prstGeom>
          <a:ln>
            <a:solidFill>
              <a:srgbClr val="6DC1B5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800"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Rounded Rectangle 1"/>
          <p:cNvSpPr/>
          <p:nvPr/>
        </p:nvSpPr>
        <p:spPr>
          <a:xfrm>
            <a:off x="3287449" y="265710"/>
            <a:ext cx="5695950" cy="640080"/>
          </a:xfrm>
          <a:prstGeom prst="roundRect">
            <a:avLst>
              <a:gd name="adj" fmla="val 50000"/>
            </a:avLst>
          </a:prstGeom>
          <a:solidFill>
            <a:srgbClr val="6DC1B5"/>
          </a:solidFill>
          <a:ln>
            <a:solidFill>
              <a:srgbClr val="6DC1B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>
                <a:latin typeface="Arial" pitchFamily="34" charset="0"/>
                <a:cs typeface="Arial" panose="020B0604020202020204" pitchFamily="34" charset="0"/>
              </a:rPr>
              <a:t>Vocabulary</a:t>
            </a:r>
            <a:endParaRPr lang="en-US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Rounded Rectangle 32"/>
          <p:cNvSpPr/>
          <p:nvPr/>
        </p:nvSpPr>
        <p:spPr>
          <a:xfrm>
            <a:off x="6898682" y="2169087"/>
            <a:ext cx="2820172" cy="2428603"/>
          </a:xfrm>
          <a:prstGeom prst="roundRect">
            <a:avLst>
              <a:gd name="adj" fmla="val 10275"/>
            </a:avLst>
          </a:prstGeom>
          <a:ln>
            <a:solidFill>
              <a:srgbClr val="6DC1B5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80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7385569" y="4749063"/>
            <a:ext cx="1846397" cy="774627"/>
          </a:xfrm>
          <a:prstGeom prst="roundRect">
            <a:avLst>
              <a:gd name="adj" fmla="val 50000"/>
            </a:avLst>
          </a:prstGeom>
          <a:ln>
            <a:solidFill>
              <a:srgbClr val="6DC1B5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800" dirty="0" smtClean="0">
              <a:latin typeface="Arial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3200" b="1" smtClean="0">
                <a:latin typeface="Arial" panose="020B0604020202020204" pitchFamily="34" charset="0"/>
                <a:cs typeface="Arial" panose="020B0604020202020204" pitchFamily="34" charset="0"/>
              </a:rPr>
              <a:t>ruler</a:t>
            </a:r>
            <a:r>
              <a:rPr lang="en-US" sz="3200" b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endParaRPr lang="en-US" sz="3200" b="1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ˈ</a:t>
            </a:r>
            <a:r>
              <a:rPr lang="en-US" sz="28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ruː.lər</a:t>
            </a:r>
            <a:r>
              <a:rPr lang="en-US" sz="280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</a:t>
            </a:r>
            <a:r>
              <a:rPr lang="en-US" sz="28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endParaRPr lang="en-US" sz="2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6"/>
          <a:srcRect l="4843" t="41468" r="4151" b="40776"/>
          <a:stretch/>
        </p:blipFill>
        <p:spPr>
          <a:xfrm rot="19394358">
            <a:off x="2479128" y="3093290"/>
            <a:ext cx="2482622" cy="580197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6"/>
          <a:srcRect l="4843" t="41468" r="4151" b="40776"/>
          <a:stretch/>
        </p:blipFill>
        <p:spPr>
          <a:xfrm rot="19394358">
            <a:off x="6825454" y="2854293"/>
            <a:ext cx="2482622" cy="58019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6"/>
          <a:srcRect l="4843" t="41468" r="4151" b="40776"/>
          <a:stretch/>
        </p:blipFill>
        <p:spPr>
          <a:xfrm rot="19394358">
            <a:off x="7266368" y="3276279"/>
            <a:ext cx="2482622" cy="580197"/>
          </a:xfrm>
          <a:prstGeom prst="rect">
            <a:avLst/>
          </a:prstGeom>
        </p:spPr>
      </p:pic>
      <p:sp>
        <p:nvSpPr>
          <p:cNvPr id="11" name="Rounded Rectangle 10"/>
          <p:cNvSpPr/>
          <p:nvPr/>
        </p:nvSpPr>
        <p:spPr>
          <a:xfrm>
            <a:off x="2797240" y="4749064"/>
            <a:ext cx="1846397" cy="774627"/>
          </a:xfrm>
          <a:prstGeom prst="roundRect">
            <a:avLst>
              <a:gd name="adj" fmla="val 50000"/>
            </a:avLst>
          </a:prstGeom>
          <a:ln>
            <a:solidFill>
              <a:srgbClr val="6DC1B5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800" dirty="0" smtClean="0">
              <a:latin typeface="Arial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3200" b="1" smtClean="0">
                <a:latin typeface="Arial" panose="020B0604020202020204" pitchFamily="34" charset="0"/>
                <a:cs typeface="Arial" panose="020B0604020202020204" pitchFamily="34" charset="0"/>
              </a:rPr>
              <a:t>ruler</a:t>
            </a:r>
            <a:endParaRPr lang="en-US" sz="3200" b="1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ˈ</a:t>
            </a:r>
            <a:r>
              <a:rPr lang="en-US" sz="28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ruː.lər/</a:t>
            </a:r>
            <a:endParaRPr lang="en-US" sz="2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ight Arrow 11"/>
          <p:cNvSpPr/>
          <p:nvPr/>
        </p:nvSpPr>
        <p:spPr>
          <a:xfrm>
            <a:off x="5706836" y="3287418"/>
            <a:ext cx="571500" cy="255882"/>
          </a:xfrm>
          <a:prstGeom prst="rightArrow">
            <a:avLst/>
          </a:prstGeom>
          <a:solidFill>
            <a:srgbClr val="6DC1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>
              <a:latin typeface="Arial" pitchFamily="34" charset="0"/>
              <a:cs typeface="Arial" pitchFamily="34" charset="0"/>
            </a:endParaRPr>
          </a:p>
        </p:txBody>
      </p:sp>
      <p:pic>
        <p:nvPicPr>
          <p:cNvPr id="3" name="ruler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1156" y="4304435"/>
            <a:ext cx="241200" cy="237246"/>
          </a:xfrm>
          <a:prstGeom prst="rect">
            <a:avLst/>
          </a:prstGeom>
        </p:spPr>
      </p:pic>
      <p:pic>
        <p:nvPicPr>
          <p:cNvPr id="4" name="rulers.wav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8693" y="4328984"/>
            <a:ext cx="237900" cy="23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43894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 tmFilter="0, 0; .2, .5; .8, .5; 1, 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500" autoRev="1" fill="hold"/>
                                        <p:tgtEl>
                                          <p:spTgt spid="1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10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50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10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50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4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" dur="80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100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0" dur="50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1000" tmFilter="0, 0; .2, .5; .8, .5; 1, 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3" dur="500" autoRev="1" fill="hold"/>
                                        <p:tgtEl>
                                          <p:spTgt spid="3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4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10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6" dur="50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7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10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9" dur="50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0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10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2" dur="50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4" dur="86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80000">
                <p:cTn id="3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16" grpId="0" animBg="1"/>
      <p:bldP spid="33" grpId="0" animBg="1"/>
      <p:bldP spid="7" grpId="0" animBg="1"/>
      <p:bldP spid="11" grpId="0" animBg="1"/>
      <p:bldP spid="1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52172" y="2087446"/>
            <a:ext cx="2820172" cy="2428603"/>
          </a:xfrm>
          <a:prstGeom prst="roundRect">
            <a:avLst>
              <a:gd name="adj" fmla="val 10275"/>
            </a:avLst>
          </a:prstGeom>
          <a:ln>
            <a:solidFill>
              <a:srgbClr val="6DC1B5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ounded Rectangle 1"/>
          <p:cNvSpPr/>
          <p:nvPr/>
        </p:nvSpPr>
        <p:spPr>
          <a:xfrm>
            <a:off x="3287448" y="192232"/>
            <a:ext cx="5695950" cy="640080"/>
          </a:xfrm>
          <a:prstGeom prst="roundRect">
            <a:avLst>
              <a:gd name="adj" fmla="val 50000"/>
            </a:avLst>
          </a:prstGeom>
          <a:solidFill>
            <a:srgbClr val="6DC1B5"/>
          </a:solidFill>
          <a:ln>
            <a:solidFill>
              <a:srgbClr val="6DC1B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>
                <a:latin typeface="Arial" panose="020B0604020202020204" pitchFamily="34" charset="0"/>
                <a:cs typeface="Arial" panose="020B0604020202020204" pitchFamily="34" charset="0"/>
              </a:rPr>
              <a:t>Vocabulary</a:t>
            </a:r>
            <a:endParaRPr lang="en-US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Rounded Rectangle 32"/>
          <p:cNvSpPr/>
          <p:nvPr/>
        </p:nvSpPr>
        <p:spPr>
          <a:xfrm>
            <a:off x="6898681" y="2087445"/>
            <a:ext cx="2820172" cy="2428603"/>
          </a:xfrm>
          <a:prstGeom prst="roundRect">
            <a:avLst>
              <a:gd name="adj" fmla="val 10275"/>
            </a:avLst>
          </a:prstGeom>
          <a:ln>
            <a:solidFill>
              <a:srgbClr val="6DC1B5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82247" y="2156384"/>
            <a:ext cx="2736605" cy="2052454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7062964" y="4671604"/>
            <a:ext cx="2491605" cy="863782"/>
          </a:xfrm>
          <a:prstGeom prst="roundRect">
            <a:avLst>
              <a:gd name="adj" fmla="val 50000"/>
            </a:avLst>
          </a:prstGeom>
          <a:ln>
            <a:solidFill>
              <a:srgbClr val="6DC1B5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r>
              <a:rPr lang="en-US" sz="3200" b="1" smtClean="0">
                <a:latin typeface="Arial" panose="020B0604020202020204" pitchFamily="34" charset="0"/>
                <a:cs typeface="Arial" panose="020B0604020202020204" pitchFamily="34" charset="0"/>
              </a:rPr>
              <a:t>ook</a:t>
            </a:r>
            <a:r>
              <a:rPr lang="en-US" sz="3200" b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endParaRPr lang="en-US" sz="3200" b="1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2800" smtClean="0"/>
              <a:t>/bʊk</a:t>
            </a:r>
            <a:r>
              <a:rPr lang="en-US" sz="2800" smtClean="0">
                <a:solidFill>
                  <a:srgbClr val="FF0000"/>
                </a:solidFill>
              </a:rPr>
              <a:t>s</a:t>
            </a:r>
            <a:r>
              <a:rPr lang="en-US" sz="2800" smtClean="0"/>
              <a:t>/</a:t>
            </a:r>
            <a:endParaRPr lang="en-US" sz="28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2416455" y="4674374"/>
            <a:ext cx="2491605" cy="861012"/>
          </a:xfrm>
          <a:prstGeom prst="roundRect">
            <a:avLst>
              <a:gd name="adj" fmla="val 50000"/>
            </a:avLst>
          </a:prstGeom>
          <a:ln>
            <a:solidFill>
              <a:srgbClr val="6DC1B5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smtClean="0">
                <a:latin typeface="Arial" panose="020B0604020202020204" pitchFamily="34" charset="0"/>
                <a:cs typeface="Arial" panose="020B0604020202020204" pitchFamily="34" charset="0"/>
              </a:rPr>
              <a:t>book</a:t>
            </a:r>
            <a:endParaRPr lang="en-US" sz="3200" b="1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2800" smtClean="0"/>
              <a:t>/bʊk/</a:t>
            </a:r>
            <a:endParaRPr lang="en-US" sz="28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3179" y="2336859"/>
            <a:ext cx="1598156" cy="1929775"/>
          </a:xfrm>
          <a:prstGeom prst="rect">
            <a:avLst/>
          </a:prstGeom>
        </p:spPr>
      </p:pic>
      <p:sp>
        <p:nvSpPr>
          <p:cNvPr id="11" name="Right Arrow 10"/>
          <p:cNvSpPr/>
          <p:nvPr/>
        </p:nvSpPr>
        <p:spPr>
          <a:xfrm>
            <a:off x="5706835" y="3205776"/>
            <a:ext cx="571500" cy="255882"/>
          </a:xfrm>
          <a:prstGeom prst="rightArrow">
            <a:avLst/>
          </a:prstGeom>
          <a:solidFill>
            <a:srgbClr val="6DC1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book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9455" y="4208838"/>
            <a:ext cx="234000" cy="230164"/>
          </a:xfrm>
          <a:prstGeom prst="rect">
            <a:avLst/>
          </a:prstGeom>
        </p:spPr>
      </p:pic>
      <p:pic>
        <p:nvPicPr>
          <p:cNvPr id="4" name="books.wav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3290" y="4263444"/>
            <a:ext cx="237900" cy="23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83155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 tmFilter="0, 0; .2, .5; .8, .5; 1, 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500" autoRev="1" fill="hold"/>
                                        <p:tgtEl>
                                          <p:spTgt spid="1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10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50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10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50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4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" dur="75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0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1000" tmFilter="0, 0; .2, .5; .8, .5; 1, 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3" dur="500" autoRev="1" fill="hold"/>
                                        <p:tgtEl>
                                          <p:spTgt spid="3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4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10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6" dur="50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7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10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9" dur="50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1" dur="86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80000">
                <p:cTn id="3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16" grpId="0" animBg="1"/>
      <p:bldP spid="33" grpId="0" animBg="1"/>
      <p:bldP spid="8" grpId="0" animBg="1"/>
      <p:bldP spid="9" grpId="0" animBg="1"/>
      <p:bldP spid="11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3287448" y="192232"/>
            <a:ext cx="5695950" cy="640080"/>
          </a:xfrm>
          <a:prstGeom prst="roundRect">
            <a:avLst>
              <a:gd name="adj" fmla="val 50000"/>
            </a:avLst>
          </a:prstGeom>
          <a:solidFill>
            <a:srgbClr val="6DC1B5"/>
          </a:solidFill>
          <a:ln>
            <a:solidFill>
              <a:srgbClr val="6DC1B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>
                <a:latin typeface="Arial" panose="020B0604020202020204" pitchFamily="34" charset="0"/>
                <a:cs typeface="Arial" panose="020B0604020202020204" pitchFamily="34" charset="0"/>
              </a:rPr>
              <a:t>Vocabulary</a:t>
            </a:r>
            <a:endParaRPr lang="en-US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1881475" y="1330036"/>
            <a:ext cx="7101923" cy="4422371"/>
          </a:xfrm>
          <a:prstGeom prst="roundRect">
            <a:avLst>
              <a:gd name="adj" fmla="val 50000"/>
            </a:avLst>
          </a:prstGeom>
          <a:ln>
            <a:solidFill>
              <a:srgbClr val="6DC1B5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-  These   :   này (số nhiều)</a:t>
            </a:r>
          </a:p>
          <a:p>
            <a:pPr algn="ctr"/>
            <a:endParaRPr lang="en-US" sz="3200" b="1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3200" b="1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-  Those  :   kia (số nhiều)</a:t>
            </a:r>
          </a:p>
          <a:p>
            <a:pPr algn="ctr"/>
            <a:endParaRPr lang="en-US" sz="3200" b="1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3200" b="1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 They    :    họ,chúng nó</a:t>
            </a:r>
            <a:endParaRPr lang="en-US" sz="3200" b="1" dirty="0" smtClean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sz="2800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18952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50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242350" y="414555"/>
            <a:ext cx="6096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t"/>
            <a:r>
              <a:rPr lang="en-US" sz="2400" b="1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 Look, listen and repeat.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63047" y="1388265"/>
            <a:ext cx="10693722" cy="4072738"/>
          </a:xfrm>
          <a:prstGeom prst="roundRect">
            <a:avLst>
              <a:gd name="adj" fmla="val 12690"/>
            </a:avLst>
          </a:prstGeom>
        </p:spPr>
      </p:pic>
      <p:pic>
        <p:nvPicPr>
          <p:cNvPr id="9" name="Mspham0936082789">
            <a:extLst>
              <a:ext uri="{FF2B5EF4-FFF2-40B4-BE49-F238E27FC236}">
                <a16:creationId xmlns:a16="http://schemas.microsoft.com/office/drawing/2014/main" xmlns="" id="{99EE06C1-58B3-4A5A-B268-7D832025C3E8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224572" y="5465599"/>
            <a:ext cx="452423" cy="457200"/>
          </a:xfrm>
          <a:prstGeom prst="rect">
            <a:avLst/>
          </a:prstGeom>
        </p:spPr>
      </p:pic>
      <p:pic>
        <p:nvPicPr>
          <p:cNvPr id="10" name="Mspham0936082789">
            <a:extLst>
              <a:ext uri="{FF2B5EF4-FFF2-40B4-BE49-F238E27FC236}">
                <a16:creationId xmlns:a16="http://schemas.microsoft.com/office/drawing/2014/main" xmlns="" id="{78408BD9-FF84-4CE0-A1D0-778019B1957A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018268" y="1554486"/>
            <a:ext cx="226211" cy="228600"/>
          </a:xfrm>
          <a:prstGeom prst="rect">
            <a:avLst/>
          </a:prstGeom>
        </p:spPr>
      </p:pic>
      <p:pic>
        <p:nvPicPr>
          <p:cNvPr id="11" name="Mspham0936082789">
            <a:extLst>
              <a:ext uri="{FF2B5EF4-FFF2-40B4-BE49-F238E27FC236}">
                <a16:creationId xmlns:a16="http://schemas.microsoft.com/office/drawing/2014/main" xmlns="" id="{E2224562-2783-4517-AB98-74996419FD45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905162" y="3958321"/>
            <a:ext cx="226211" cy="228600"/>
          </a:xfrm>
          <a:prstGeom prst="rect">
            <a:avLst/>
          </a:prstGeom>
        </p:spPr>
      </p:pic>
      <p:pic>
        <p:nvPicPr>
          <p:cNvPr id="12" name="Mspham0936082789">
            <a:extLst>
              <a:ext uri="{FF2B5EF4-FFF2-40B4-BE49-F238E27FC236}">
                <a16:creationId xmlns:a16="http://schemas.microsoft.com/office/drawing/2014/main" xmlns="" id="{BFAE260C-9AB9-41B8-B13D-12E020EA76AA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676995" y="4861442"/>
            <a:ext cx="226211" cy="228600"/>
          </a:xfrm>
          <a:prstGeom prst="rect">
            <a:avLst/>
          </a:prstGeom>
        </p:spPr>
      </p:pic>
      <p:pic>
        <p:nvPicPr>
          <p:cNvPr id="13" name="Mspham0936082789">
            <a:extLst>
              <a:ext uri="{FF2B5EF4-FFF2-40B4-BE49-F238E27FC236}">
                <a16:creationId xmlns:a16="http://schemas.microsoft.com/office/drawing/2014/main" xmlns="" id="{2F293DC2-252C-4174-BCEB-9C64DA592AE4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351173" y="1554486"/>
            <a:ext cx="226211" cy="228600"/>
          </a:xfrm>
          <a:prstGeom prst="rect">
            <a:avLst/>
          </a:prstGeom>
        </p:spPr>
      </p:pic>
      <p:pic>
        <p:nvPicPr>
          <p:cNvPr id="14" name="Mspham0936082789">
            <a:extLst>
              <a:ext uri="{FF2B5EF4-FFF2-40B4-BE49-F238E27FC236}">
                <a16:creationId xmlns:a16="http://schemas.microsoft.com/office/drawing/2014/main" xmlns="" id="{286E9E37-1511-489D-8A23-E4ABAF287CDC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1165560" y="2751690"/>
            <a:ext cx="226211" cy="228600"/>
          </a:xfrm>
          <a:prstGeom prst="rect">
            <a:avLst/>
          </a:prstGeom>
        </p:spPr>
      </p:pic>
      <p:pic>
        <p:nvPicPr>
          <p:cNvPr id="15" name="Mspham0936082789">
            <a:extLst>
              <a:ext uri="{FF2B5EF4-FFF2-40B4-BE49-F238E27FC236}">
                <a16:creationId xmlns:a16="http://schemas.microsoft.com/office/drawing/2014/main" xmlns="" id="{A450D5EA-A3AC-4240-8328-9DB00A05351A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893701" y="4549853"/>
            <a:ext cx="226211" cy="228600"/>
          </a:xfrm>
          <a:prstGeom prst="rect">
            <a:avLst/>
          </a:prstGeom>
        </p:spPr>
      </p:pic>
      <p:pic>
        <p:nvPicPr>
          <p:cNvPr id="16" name="Mspham0936082789">
            <a:extLst>
              <a:ext uri="{FF2B5EF4-FFF2-40B4-BE49-F238E27FC236}">
                <a16:creationId xmlns:a16="http://schemas.microsoft.com/office/drawing/2014/main" xmlns="" id="{6836E562-574E-48E5-8389-0D75697DFA77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715196" y="5573678"/>
            <a:ext cx="452423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43481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iếng Anh 3 Tập 1 - Unit 8 This is my pen - Lesson 2 - 1 Look, listen and repeat (mp3cut.net)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Tiếng Anh 3 Tập 1 - Unit 8 This is my pen - Lesson 2 - 1 Look, listen and repeat (mp3cut.net) (1)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Tiếng Anh 3 Tập 1 - Unit 8 This is my pen - Lesson 2 - 1 Look, listen and repeat (mp3cut.net) (2)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5" dur="25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Tiếng Anh 3 Tập 1 - Unit 8 This is my pen - Lesson 2 - 1 Look, listen and repeat (mp3cut.net) (3)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 tmFilter="0, 0; .2, .5; .8, .5; 1, 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1" dur="250" autoRev="1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Tiếng Anh 3 Tập 1 - Unit 8 This is my pen - Lesson 2 - 1 Look, listen and repeat (mp3cut.net) (7)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 tmFilter="0, 0; .2, .5; .8, .5; 1, 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7" dur="250" autoRev="1" fill="hold"/>
                                        <p:tgtEl>
                                          <p:spTgt spid="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Tiếng Anh 3 Tập 1 - Unit 8 This is my pen - Lesson 2 - 1 Look, listen and repeat (mp3cut.net) (6)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 tmFilter="0, 0; .2, .5; .8, .5; 1, 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3" dur="250" autoRev="1" fill="hold"/>
                                        <p:tgtEl>
                                          <p:spTgt spid="1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8" name="Tiếng Anh 3 Tập 1 - Unit 8 This is my pen - Lesson 2 - 1 Look, listen and repeat (mp3cut.net) (5)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 tmFilter="0, 0; .2, .5; .8, .5; 1, 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9" dur="250" autoRev="1" fill="hold"/>
                                        <p:tgtEl>
                                          <p:spTgt spid="1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9" name="Tiếng Anh 3 Tập 1 - Unit 8 This is my pen - Lesson 2 - 1 Look, listen and repeat (mp3cut.net) (4)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 descr="https://s.sachmem.vn/public/images/TA3T1SHS/U8-L2-2-2-kpiuwwgcrgbfrkpm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54481" y="-489128"/>
            <a:ext cx="1081023" cy="8656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s://s.sachmem.vn/public/images/TA3T1SHS/U8-L2-2-3-onkjwfzwvjxdvshk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25274" y="-260641"/>
            <a:ext cx="1080909" cy="8656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5" descr="https://s.sachmem.vn/public/images/TA3T1SHS/U8-L2-2-5-maokyqbkwdxjpvoj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38636" y="-47394"/>
            <a:ext cx="1079726" cy="8656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https://s.sachmem.vn/public/images/TA3T1SHS/U8-L2-2-6-hpcyarfdjsnapzsb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54367" y="-260641"/>
            <a:ext cx="1080909" cy="8656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Horizontal Scroll 3"/>
          <p:cNvSpPr/>
          <p:nvPr/>
        </p:nvSpPr>
        <p:spPr>
          <a:xfrm>
            <a:off x="1182373" y="1460058"/>
            <a:ext cx="6335421" cy="1371600"/>
          </a:xfrm>
          <a:prstGeom prst="horizontalScroll">
            <a:avLst/>
          </a:prstGeom>
          <a:ln>
            <a:solidFill>
              <a:srgbClr val="00B05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pPr algn="r">
              <a:lnSpc>
                <a:spcPct val="150000"/>
              </a:lnSpc>
            </a:pPr>
            <a:r>
              <a:rPr lang="en-US" sz="4000" b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These </a:t>
            </a:r>
            <a:r>
              <a:rPr lang="en-US" sz="4000" b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are </a:t>
            </a:r>
            <a:r>
              <a:rPr lang="en-US" sz="4000" b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my </a:t>
            </a:r>
            <a:r>
              <a:rPr lang="en-US" sz="4000" b="1" u="sng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pencils</a:t>
            </a:r>
            <a:r>
              <a:rPr lang="en-US" sz="4000" b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4000" b="1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242350" y="374209"/>
            <a:ext cx="6096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t"/>
            <a:r>
              <a:rPr lang="en-US" sz="2400" b="1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*  </a:t>
            </a:r>
            <a:r>
              <a:rPr lang="en-US" sz="4800" b="1" u="sng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Sentence Patterns</a:t>
            </a:r>
            <a:endParaRPr lang="en-US" sz="4800" b="1" u="sng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097341" flipH="1">
            <a:off x="3152153" y="6163742"/>
            <a:ext cx="432772" cy="505478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097341" flipH="1">
            <a:off x="5730128" y="6019207"/>
            <a:ext cx="432772" cy="505478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0358257">
            <a:off x="10258865" y="5722710"/>
            <a:ext cx="742156" cy="902853"/>
          </a:xfrm>
          <a:prstGeom prst="rect">
            <a:avLst/>
          </a:prstGeom>
        </p:spPr>
      </p:pic>
      <p:sp>
        <p:nvSpPr>
          <p:cNvPr id="21" name="Horizontal Scroll 20"/>
          <p:cNvSpPr/>
          <p:nvPr/>
        </p:nvSpPr>
        <p:spPr>
          <a:xfrm>
            <a:off x="1182373" y="3270224"/>
            <a:ext cx="6293118" cy="1349633"/>
          </a:xfrm>
          <a:prstGeom prst="horizontalScroll">
            <a:avLst/>
          </a:prstGeom>
          <a:ln>
            <a:solidFill>
              <a:srgbClr val="00B05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pPr algn="r">
              <a:lnSpc>
                <a:spcPct val="150000"/>
              </a:lnSpc>
            </a:pPr>
            <a:r>
              <a:rPr lang="en-US" sz="4000" b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Those </a:t>
            </a:r>
            <a:r>
              <a:rPr lang="en-US" sz="4000" b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are </a:t>
            </a:r>
            <a:r>
              <a:rPr lang="en-US" sz="4000" b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my </a:t>
            </a:r>
            <a:r>
              <a:rPr lang="en-US" sz="4000" b="1" u="sng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rulers</a:t>
            </a:r>
            <a:r>
              <a:rPr lang="en-US" sz="4000" b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.    </a:t>
            </a:r>
            <a:endParaRPr lang="en-US" sz="4000" b="1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53584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1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8334" y="2971800"/>
            <a:ext cx="10444986" cy="3076127"/>
          </a:xfrm>
          <a:prstGeom prst="roundRect">
            <a:avLst>
              <a:gd name="adj" fmla="val 11690"/>
            </a:avLst>
          </a:prstGeom>
        </p:spPr>
      </p:pic>
      <p:sp>
        <p:nvSpPr>
          <p:cNvPr id="4" name="Horizontal Scroll 3"/>
          <p:cNvSpPr/>
          <p:nvPr/>
        </p:nvSpPr>
        <p:spPr>
          <a:xfrm>
            <a:off x="3100957" y="605041"/>
            <a:ext cx="6335421" cy="1371600"/>
          </a:xfrm>
          <a:prstGeom prst="horizontalScroll">
            <a:avLst/>
          </a:prstGeom>
          <a:ln>
            <a:solidFill>
              <a:srgbClr val="00B05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pPr algn="r">
              <a:lnSpc>
                <a:spcPct val="150000"/>
              </a:lnSpc>
            </a:pPr>
            <a:r>
              <a:rPr lang="en-US" sz="4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These are my _______.</a:t>
            </a:r>
          </a:p>
        </p:txBody>
      </p:sp>
      <p:sp>
        <p:nvSpPr>
          <p:cNvPr id="10" name="Rectangle 9"/>
          <p:cNvSpPr/>
          <p:nvPr/>
        </p:nvSpPr>
        <p:spPr>
          <a:xfrm>
            <a:off x="1242350" y="374209"/>
            <a:ext cx="6096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t"/>
            <a:r>
              <a:rPr lang="en-US" sz="2400" b="1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2. </a:t>
            </a:r>
            <a:r>
              <a:rPr lang="en-US" sz="2400" b="1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Point and </a:t>
            </a:r>
            <a:r>
              <a:rPr lang="en-US" sz="2400" b="1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say.</a:t>
            </a:r>
            <a:endParaRPr lang="en-US" sz="2400" b="1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" name="Straight Arrow Connector 5"/>
          <p:cNvCxnSpPr>
            <a:stCxn id="4" idx="2"/>
          </p:cNvCxnSpPr>
          <p:nvPr/>
        </p:nvCxnSpPr>
        <p:spPr>
          <a:xfrm flipH="1">
            <a:off x="2545080" y="1805191"/>
            <a:ext cx="3723588" cy="1166609"/>
          </a:xfrm>
          <a:prstGeom prst="straightConnector1">
            <a:avLst/>
          </a:prstGeom>
          <a:ln w="190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>
            <a:stCxn id="4" idx="2"/>
          </p:cNvCxnSpPr>
          <p:nvPr/>
        </p:nvCxnSpPr>
        <p:spPr>
          <a:xfrm flipH="1">
            <a:off x="4739640" y="1805191"/>
            <a:ext cx="1529028" cy="1166609"/>
          </a:xfrm>
          <a:prstGeom prst="straightConnector1">
            <a:avLst/>
          </a:prstGeom>
          <a:ln w="190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>
            <a:stCxn id="4" idx="2"/>
          </p:cNvCxnSpPr>
          <p:nvPr/>
        </p:nvCxnSpPr>
        <p:spPr>
          <a:xfrm>
            <a:off x="6268668" y="1805191"/>
            <a:ext cx="1069682" cy="1166609"/>
          </a:xfrm>
          <a:prstGeom prst="straightConnector1">
            <a:avLst/>
          </a:prstGeom>
          <a:ln w="190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>
            <a:stCxn id="4" idx="2"/>
          </p:cNvCxnSpPr>
          <p:nvPr/>
        </p:nvCxnSpPr>
        <p:spPr>
          <a:xfrm>
            <a:off x="6268668" y="1805191"/>
            <a:ext cx="3574822" cy="1364729"/>
          </a:xfrm>
          <a:prstGeom prst="straightConnector1">
            <a:avLst/>
          </a:prstGeom>
          <a:ln w="190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/>
          <p:cNvSpPr/>
          <p:nvPr/>
        </p:nvSpPr>
        <p:spPr>
          <a:xfrm>
            <a:off x="1036320" y="5105400"/>
            <a:ext cx="2346960" cy="91204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3561998" y="5135880"/>
            <a:ext cx="2416483" cy="91204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/>
          <p:cNvSpPr/>
          <p:nvPr/>
        </p:nvSpPr>
        <p:spPr>
          <a:xfrm>
            <a:off x="6164870" y="5135880"/>
            <a:ext cx="2598130" cy="91204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/>
          <p:cNvSpPr/>
          <p:nvPr/>
        </p:nvSpPr>
        <p:spPr>
          <a:xfrm>
            <a:off x="8762999" y="5135880"/>
            <a:ext cx="2457913" cy="91204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8324904" flipH="1">
            <a:off x="871271" y="2736500"/>
            <a:ext cx="742156" cy="866838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8324904" flipH="1">
            <a:off x="3544079" y="2887287"/>
            <a:ext cx="742156" cy="866838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8324904" flipH="1">
            <a:off x="6172171" y="2736499"/>
            <a:ext cx="742156" cy="866838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0312945" flipH="1">
            <a:off x="9609855" y="4475751"/>
            <a:ext cx="742156" cy="866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79972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21" grpId="0" animBg="1"/>
      <p:bldP spid="22" grpId="0" animBg="1"/>
      <p:bldP spid="2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 descr="https://s.sachmem.vn/public/images/TA3T1SHS/U8-L2-2-2-kpiuwwgcrgbfrkpm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54481" y="-489128"/>
            <a:ext cx="1081023" cy="8656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s://s.sachmem.vn/public/images/TA3T1SHS/U8-L2-2-3-onkjwfzwvjxdvshk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25274" y="-260641"/>
            <a:ext cx="1080909" cy="8656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5" descr="https://s.sachmem.vn/public/images/TA3T1SHS/U8-L2-2-5-maokyqbkwdxjpvoj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38636" y="-47394"/>
            <a:ext cx="1079726" cy="8656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https://s.sachmem.vn/public/images/TA3T1SHS/U8-L2-2-6-hpcyarfdjsnapzsb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54367" y="-260641"/>
            <a:ext cx="1080909" cy="8656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6"/>
          <a:srcRect b="30475"/>
          <a:stretch/>
        </p:blipFill>
        <p:spPr>
          <a:xfrm>
            <a:off x="796448" y="3102610"/>
            <a:ext cx="10444986" cy="2138680"/>
          </a:xfrm>
          <a:prstGeom prst="roundRect">
            <a:avLst>
              <a:gd name="adj" fmla="val 11690"/>
            </a:avLst>
          </a:prstGeom>
        </p:spPr>
      </p:pic>
      <p:sp>
        <p:nvSpPr>
          <p:cNvPr id="4" name="Horizontal Scroll 3"/>
          <p:cNvSpPr/>
          <p:nvPr/>
        </p:nvSpPr>
        <p:spPr>
          <a:xfrm>
            <a:off x="3100957" y="605041"/>
            <a:ext cx="6335421" cy="1371600"/>
          </a:xfrm>
          <a:prstGeom prst="horizontalScroll">
            <a:avLst/>
          </a:prstGeom>
          <a:ln>
            <a:solidFill>
              <a:srgbClr val="00B05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pPr algn="r">
              <a:lnSpc>
                <a:spcPct val="150000"/>
              </a:lnSpc>
            </a:pPr>
            <a:r>
              <a:rPr lang="en-US" sz="4000" b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Those are my _______.</a:t>
            </a:r>
          </a:p>
        </p:txBody>
      </p:sp>
      <p:sp>
        <p:nvSpPr>
          <p:cNvPr id="10" name="Rectangle 9"/>
          <p:cNvSpPr/>
          <p:nvPr/>
        </p:nvSpPr>
        <p:spPr>
          <a:xfrm>
            <a:off x="1242350" y="374209"/>
            <a:ext cx="6096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t"/>
            <a:r>
              <a:rPr lang="en-US" sz="2400" b="1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 Point and say</a:t>
            </a:r>
          </a:p>
        </p:txBody>
      </p:sp>
      <p:cxnSp>
        <p:nvCxnSpPr>
          <p:cNvPr id="6" name="Straight Arrow Connector 5"/>
          <p:cNvCxnSpPr>
            <a:stCxn id="4" idx="2"/>
          </p:cNvCxnSpPr>
          <p:nvPr/>
        </p:nvCxnSpPr>
        <p:spPr>
          <a:xfrm flipH="1">
            <a:off x="2468880" y="1805191"/>
            <a:ext cx="3799788" cy="1364729"/>
          </a:xfrm>
          <a:prstGeom prst="straightConnector1">
            <a:avLst/>
          </a:prstGeom>
          <a:ln w="190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>
            <a:stCxn id="4" idx="2"/>
          </p:cNvCxnSpPr>
          <p:nvPr/>
        </p:nvCxnSpPr>
        <p:spPr>
          <a:xfrm flipH="1">
            <a:off x="4856480" y="1805191"/>
            <a:ext cx="1412188" cy="1364729"/>
          </a:xfrm>
          <a:prstGeom prst="straightConnector1">
            <a:avLst/>
          </a:prstGeom>
          <a:ln w="190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>
            <a:stCxn id="4" idx="2"/>
          </p:cNvCxnSpPr>
          <p:nvPr/>
        </p:nvCxnSpPr>
        <p:spPr>
          <a:xfrm>
            <a:off x="6268668" y="1805191"/>
            <a:ext cx="1049014" cy="1297419"/>
          </a:xfrm>
          <a:prstGeom prst="straightConnector1">
            <a:avLst/>
          </a:prstGeom>
          <a:ln w="190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>
            <a:stCxn id="4" idx="2"/>
          </p:cNvCxnSpPr>
          <p:nvPr/>
        </p:nvCxnSpPr>
        <p:spPr>
          <a:xfrm>
            <a:off x="6268668" y="1805191"/>
            <a:ext cx="3574822" cy="1364729"/>
          </a:xfrm>
          <a:prstGeom prst="straightConnector1">
            <a:avLst/>
          </a:prstGeom>
          <a:ln w="190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Picture 1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8380327" flipH="1">
            <a:off x="686664" y="1188893"/>
            <a:ext cx="742156" cy="866838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097341" flipH="1">
            <a:off x="3152153" y="6163742"/>
            <a:ext cx="432772" cy="505478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097341" flipH="1">
            <a:off x="5730128" y="6019207"/>
            <a:ext cx="432772" cy="505478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0358257">
            <a:off x="10258865" y="5722710"/>
            <a:ext cx="742156" cy="9028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01848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0429" y="1376681"/>
            <a:ext cx="4644003" cy="447166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80925" y="1278966"/>
            <a:ext cx="5216714" cy="4569384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1242350" y="374209"/>
            <a:ext cx="6096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t"/>
            <a:r>
              <a:rPr lang="en-US" sz="2400" b="1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 Let’s talk</a:t>
            </a:r>
          </a:p>
        </p:txBody>
      </p:sp>
      <p:sp>
        <p:nvSpPr>
          <p:cNvPr id="7" name="Oval 6"/>
          <p:cNvSpPr/>
          <p:nvPr/>
        </p:nvSpPr>
        <p:spPr>
          <a:xfrm>
            <a:off x="4491020" y="4495232"/>
            <a:ext cx="365760" cy="365760"/>
          </a:xfrm>
          <a:prstGeom prst="ellipse">
            <a:avLst/>
          </a:prstGeom>
          <a:solidFill>
            <a:srgbClr val="00B0F0"/>
          </a:solidFill>
          <a:ln>
            <a:solidFill>
              <a:schemeClr val="bg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>
                <a:solidFill>
                  <a:schemeClr val="bg1"/>
                </a:solidFill>
                <a:latin typeface=".VnBlack" panose="020B7200000000000000" pitchFamily="34" charset="0"/>
              </a:rPr>
              <a:t>1</a:t>
            </a:r>
          </a:p>
        </p:txBody>
      </p:sp>
      <p:sp>
        <p:nvSpPr>
          <p:cNvPr id="35" name="Oval 34"/>
          <p:cNvSpPr/>
          <p:nvPr/>
        </p:nvSpPr>
        <p:spPr>
          <a:xfrm>
            <a:off x="3256670" y="5284204"/>
            <a:ext cx="365760" cy="365760"/>
          </a:xfrm>
          <a:prstGeom prst="ellipse">
            <a:avLst/>
          </a:prstGeom>
          <a:solidFill>
            <a:srgbClr val="00B0F0"/>
          </a:solidFill>
          <a:ln>
            <a:solidFill>
              <a:schemeClr val="bg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>
                <a:solidFill>
                  <a:schemeClr val="bg1"/>
                </a:solidFill>
                <a:latin typeface=".VnBlack" panose="020B7200000000000000" pitchFamily="34" charset="0"/>
              </a:rPr>
              <a:t>2</a:t>
            </a:r>
          </a:p>
        </p:txBody>
      </p:sp>
      <p:sp>
        <p:nvSpPr>
          <p:cNvPr id="36" name="Oval 35"/>
          <p:cNvSpPr/>
          <p:nvPr/>
        </p:nvSpPr>
        <p:spPr>
          <a:xfrm>
            <a:off x="8683817" y="4269582"/>
            <a:ext cx="365760" cy="365760"/>
          </a:xfrm>
          <a:prstGeom prst="ellipse">
            <a:avLst/>
          </a:prstGeom>
          <a:solidFill>
            <a:srgbClr val="00B0F0"/>
          </a:solidFill>
          <a:ln>
            <a:solidFill>
              <a:schemeClr val="bg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>
                <a:solidFill>
                  <a:schemeClr val="bg1"/>
                </a:solidFill>
                <a:latin typeface=".VnBlack" panose="020B7200000000000000" pitchFamily="34" charset="0"/>
              </a:rPr>
              <a:t>3</a:t>
            </a:r>
          </a:p>
        </p:txBody>
      </p:sp>
      <p:sp>
        <p:nvSpPr>
          <p:cNvPr id="39" name="Oval 38"/>
          <p:cNvSpPr/>
          <p:nvPr/>
        </p:nvSpPr>
        <p:spPr>
          <a:xfrm>
            <a:off x="6693471" y="4452462"/>
            <a:ext cx="365760" cy="365760"/>
          </a:xfrm>
          <a:prstGeom prst="ellipse">
            <a:avLst/>
          </a:prstGeom>
          <a:solidFill>
            <a:srgbClr val="00B0F0"/>
          </a:solidFill>
          <a:ln>
            <a:solidFill>
              <a:schemeClr val="bg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>
                <a:solidFill>
                  <a:schemeClr val="bg1"/>
                </a:solidFill>
                <a:latin typeface=".VnBlack" panose="020B7200000000000000" pitchFamily="34" charset="0"/>
              </a:rPr>
              <a:t>4</a:t>
            </a:r>
          </a:p>
        </p:txBody>
      </p:sp>
      <p:sp>
        <p:nvSpPr>
          <p:cNvPr id="6" name="Rectangle 5"/>
          <p:cNvSpPr/>
          <p:nvPr/>
        </p:nvSpPr>
        <p:spPr>
          <a:xfrm>
            <a:off x="3819722" y="1589326"/>
            <a:ext cx="1393929" cy="52028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>
                <a:solidFill>
                  <a:srgbClr val="FF0000"/>
                </a:solidFill>
              </a:rPr>
              <a:t>_________.</a:t>
            </a:r>
          </a:p>
        </p:txBody>
      </p:sp>
      <p:sp>
        <p:nvSpPr>
          <p:cNvPr id="24" name="Rectangle 23"/>
          <p:cNvSpPr/>
          <p:nvPr/>
        </p:nvSpPr>
        <p:spPr>
          <a:xfrm>
            <a:off x="8520430" y="1469745"/>
            <a:ext cx="2115710" cy="52028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en-US" b="1">
                <a:solidFill>
                  <a:srgbClr val="FF0000"/>
                </a:solidFill>
              </a:rPr>
              <a:t>________________.</a:t>
            </a:r>
          </a:p>
        </p:txBody>
      </p:sp>
      <p:sp>
        <p:nvSpPr>
          <p:cNvPr id="40" name="Rectangle 39"/>
          <p:cNvSpPr/>
          <p:nvPr/>
        </p:nvSpPr>
        <p:spPr>
          <a:xfrm>
            <a:off x="3643873" y="1578978"/>
            <a:ext cx="1745625" cy="449708"/>
          </a:xfrm>
          <a:prstGeom prst="rect">
            <a:avLst/>
          </a:prstGeom>
          <a:solidFill>
            <a:schemeClr val="lt1">
              <a:alpha val="0"/>
            </a:schemeClr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6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pens</a:t>
            </a:r>
            <a:endParaRPr lang="en-US" sz="26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Rectangle 42"/>
          <p:cNvSpPr/>
          <p:nvPr/>
        </p:nvSpPr>
        <p:spPr>
          <a:xfrm>
            <a:off x="2980903" y="1578978"/>
            <a:ext cx="3020234" cy="449708"/>
          </a:xfrm>
          <a:prstGeom prst="rect">
            <a:avLst/>
          </a:prstGeom>
          <a:solidFill>
            <a:schemeClr val="lt1">
              <a:alpha val="0"/>
            </a:schemeClr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6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books</a:t>
            </a:r>
            <a:endParaRPr lang="en-US" sz="26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" name="Rectangle 44"/>
          <p:cNvSpPr/>
          <p:nvPr/>
        </p:nvSpPr>
        <p:spPr>
          <a:xfrm>
            <a:off x="8033827" y="1540448"/>
            <a:ext cx="3020234" cy="449708"/>
          </a:xfrm>
          <a:prstGeom prst="rect">
            <a:avLst/>
          </a:prstGeom>
          <a:solidFill>
            <a:schemeClr val="lt1">
              <a:alpha val="0"/>
            </a:schemeClr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notebooks</a:t>
            </a:r>
            <a:endParaRPr lang="en-US" sz="24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" name="Rectangle 48"/>
          <p:cNvSpPr/>
          <p:nvPr/>
        </p:nvSpPr>
        <p:spPr>
          <a:xfrm>
            <a:off x="8033827" y="1578978"/>
            <a:ext cx="3020234" cy="449708"/>
          </a:xfrm>
          <a:prstGeom prst="rect">
            <a:avLst/>
          </a:prstGeom>
          <a:solidFill>
            <a:schemeClr val="lt1">
              <a:alpha val="0"/>
            </a:schemeClr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pencil cases</a:t>
            </a:r>
          </a:p>
        </p:txBody>
      </p:sp>
    </p:spTree>
    <p:extLst>
      <p:ext uri="{BB962C8B-B14F-4D97-AF65-F5344CB8AC3E}">
        <p14:creationId xmlns:p14="http://schemas.microsoft.com/office/powerpoint/2010/main" val="7446496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7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1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22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3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2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33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4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500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6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47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8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build="allAtOnce"/>
      <p:bldP spid="45" grpId="0" build="allAtOnce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/>
          <a:srcRect l="1500" r="413" b="4652"/>
          <a:stretch/>
        </p:blipFill>
        <p:spPr>
          <a:xfrm>
            <a:off x="-9524" y="0"/>
            <a:ext cx="12211049" cy="68580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07357" y="-270866"/>
            <a:ext cx="12290601" cy="7370703"/>
          </a:xfrm>
          <a:prstGeom prst="rect">
            <a:avLst/>
          </a:prstGeom>
        </p:spPr>
      </p:pic>
      <p:grpSp>
        <p:nvGrpSpPr>
          <p:cNvPr id="5" name="Group 4"/>
          <p:cNvGrpSpPr/>
          <p:nvPr/>
        </p:nvGrpSpPr>
        <p:grpSpPr>
          <a:xfrm>
            <a:off x="4767506" y="6385368"/>
            <a:ext cx="2248353" cy="699007"/>
            <a:chOff x="4767506" y="6385368"/>
            <a:chExt cx="2248353" cy="699007"/>
          </a:xfrm>
        </p:grpSpPr>
        <p:pic>
          <p:nvPicPr>
            <p:cNvPr id="6" name="图片 37">
              <a:extLst>
                <a:ext uri="{FF2B5EF4-FFF2-40B4-BE49-F238E27FC236}">
                  <a16:creationId xmlns:a16="http://schemas.microsoft.com/office/drawing/2014/main" xmlns="" id="{839A2A9F-C718-460E-8FB7-322116AA8F6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67506" y="6466359"/>
              <a:ext cx="678473" cy="576372"/>
            </a:xfrm>
            <a:prstGeom prst="rect">
              <a:avLst/>
            </a:prstGeom>
          </p:spPr>
        </p:pic>
        <p:pic>
          <p:nvPicPr>
            <p:cNvPr id="7" name="图片 38">
              <a:extLst>
                <a:ext uri="{FF2B5EF4-FFF2-40B4-BE49-F238E27FC236}">
                  <a16:creationId xmlns:a16="http://schemas.microsoft.com/office/drawing/2014/main" xmlns="" id="{5E5D0B11-33B0-49C3-BD54-3E9B25F11A7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5539136" y="6385368"/>
              <a:ext cx="822831" cy="699007"/>
            </a:xfrm>
            <a:prstGeom prst="rect">
              <a:avLst/>
            </a:prstGeom>
          </p:spPr>
        </p:pic>
        <p:pic>
          <p:nvPicPr>
            <p:cNvPr id="8" name="图片 39">
              <a:extLst>
                <a:ext uri="{FF2B5EF4-FFF2-40B4-BE49-F238E27FC236}">
                  <a16:creationId xmlns:a16="http://schemas.microsoft.com/office/drawing/2014/main" xmlns="" id="{305F0C80-8940-4247-A773-91D2178933A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6343999" y="6493264"/>
              <a:ext cx="671860" cy="570755"/>
            </a:xfrm>
            <a:prstGeom prst="rect">
              <a:avLst/>
            </a:prstGeom>
          </p:spPr>
        </p:pic>
      </p:grpSp>
      <p:sp>
        <p:nvSpPr>
          <p:cNvPr id="17" name="Rectangle 16"/>
          <p:cNvSpPr/>
          <p:nvPr/>
        </p:nvSpPr>
        <p:spPr>
          <a:xfrm>
            <a:off x="827314" y="626610"/>
            <a:ext cx="10421257" cy="348452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800" b="1" spc="50" dirty="0" err="1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Kiến</a:t>
            </a:r>
            <a:r>
              <a:rPr lang="en-US" sz="88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 </a:t>
            </a:r>
            <a:r>
              <a:rPr lang="en-US" sz="8800" b="1" spc="50" dirty="0" err="1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chăm</a:t>
            </a:r>
            <a:r>
              <a:rPr lang="en-US" sz="88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 </a:t>
            </a:r>
            <a:r>
              <a:rPr lang="en-US" sz="8800" b="1" spc="50" dirty="0" err="1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ch</a:t>
            </a:r>
            <a:r>
              <a:rPr lang="vi-VN" sz="88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ỉ</a:t>
            </a:r>
            <a:endParaRPr lang="en-US" sz="8800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sp>
        <p:nvSpPr>
          <p:cNvPr id="18" name="Rounded Rectangle 17">
            <a:hlinkClick r:id="" action="ppaction://hlinkshowjump?jump=nextslide"/>
          </p:cNvPr>
          <p:cNvSpPr/>
          <p:nvPr/>
        </p:nvSpPr>
        <p:spPr>
          <a:xfrm>
            <a:off x="8176980" y="5334850"/>
            <a:ext cx="1492103" cy="551543"/>
          </a:xfrm>
          <a:prstGeom prst="roundRect">
            <a:avLst>
              <a:gd name="adj" fmla="val 50000"/>
            </a:avLst>
          </a:prstGeom>
          <a:solidFill>
            <a:srgbClr val="00206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chemeClr val="bg1"/>
                </a:solidFill>
              </a:rPr>
              <a:t>PLAY</a:t>
            </a: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21306" b="53966" l="2765" r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04" t="18856" r="74980" b="43538"/>
          <a:stretch/>
        </p:blipFill>
        <p:spPr>
          <a:xfrm>
            <a:off x="9769725" y="1754421"/>
            <a:ext cx="1599393" cy="1809993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22240" b="61120" l="19931" r="54032">
                        <a14:foregroundMark x1="31682" y1="45412" x2="31682" y2="4541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1058" t="22099" r="51296" b="40295"/>
          <a:stretch/>
        </p:blipFill>
        <p:spPr>
          <a:xfrm rot="10800000">
            <a:off x="1316945" y="2368871"/>
            <a:ext cx="1225697" cy="1271539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1409" y="2972479"/>
            <a:ext cx="2761116" cy="21343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6574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500"/>
                            </p:stCondLst>
                            <p:childTnLst>
                              <p:par>
                                <p:cTn id="1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250"/>
                            </p:stCondLst>
                            <p:childTnLst>
                              <p:par>
                                <p:cTn id="1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8"/>
          <p:cNvPicPr>
            <a:picLocks noChangeAspect="1"/>
          </p:cNvPicPr>
          <p:nvPr/>
        </p:nvPicPr>
        <p:blipFill rotWithShape="1">
          <a:blip r:embed="rId3"/>
          <a:srcRect l="1500" r="413" b="4652"/>
          <a:stretch/>
        </p:blipFill>
        <p:spPr>
          <a:xfrm>
            <a:off x="-9524" y="0"/>
            <a:ext cx="12211049" cy="6858000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07357" y="-270866"/>
            <a:ext cx="12290601" cy="7370703"/>
          </a:xfrm>
          <a:prstGeom prst="rect">
            <a:avLst/>
          </a:prstGeom>
        </p:spPr>
      </p:pic>
      <p:sp>
        <p:nvSpPr>
          <p:cNvPr id="40" name="Right Arrow 39">
            <a:hlinkClick r:id="" action="ppaction://hlinkshowjump?jump=nextslide"/>
          </p:cNvPr>
          <p:cNvSpPr/>
          <p:nvPr/>
        </p:nvSpPr>
        <p:spPr>
          <a:xfrm>
            <a:off x="10370633" y="5499104"/>
            <a:ext cx="1157515" cy="794408"/>
          </a:xfrm>
          <a:prstGeom prst="rightArrow">
            <a:avLst/>
          </a:prstGeom>
          <a:solidFill>
            <a:srgbClr val="00206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chemeClr val="bg1"/>
                </a:solidFill>
              </a:rPr>
              <a:t>Next </a:t>
            </a:r>
          </a:p>
        </p:txBody>
      </p:sp>
      <p:grpSp>
        <p:nvGrpSpPr>
          <p:cNvPr id="48" name="Group 47"/>
          <p:cNvGrpSpPr/>
          <p:nvPr/>
        </p:nvGrpSpPr>
        <p:grpSpPr>
          <a:xfrm>
            <a:off x="4767506" y="6385368"/>
            <a:ext cx="2248353" cy="699007"/>
            <a:chOff x="4767506" y="6385368"/>
            <a:chExt cx="2248353" cy="699007"/>
          </a:xfrm>
        </p:grpSpPr>
        <p:pic>
          <p:nvPicPr>
            <p:cNvPr id="45" name="huyen">
              <a:extLst>
                <a:ext uri="{FF2B5EF4-FFF2-40B4-BE49-F238E27FC236}">
                  <a16:creationId xmlns:a16="http://schemas.microsoft.com/office/drawing/2014/main" xmlns="" id="{839A2A9F-C718-460E-8FB7-322116AA8F6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67506" y="6466359"/>
              <a:ext cx="678473" cy="576372"/>
            </a:xfrm>
            <a:prstGeom prst="rect">
              <a:avLst/>
            </a:prstGeom>
          </p:spPr>
        </p:pic>
        <p:pic>
          <p:nvPicPr>
            <p:cNvPr id="46" name="huyen">
              <a:extLst>
                <a:ext uri="{FF2B5EF4-FFF2-40B4-BE49-F238E27FC236}">
                  <a16:creationId xmlns:a16="http://schemas.microsoft.com/office/drawing/2014/main" xmlns="" id="{5E5D0B11-33B0-49C3-BD54-3E9B25F11A7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5539136" y="6385368"/>
              <a:ext cx="822831" cy="699007"/>
            </a:xfrm>
            <a:prstGeom prst="rect">
              <a:avLst/>
            </a:prstGeom>
          </p:spPr>
        </p:pic>
        <p:pic>
          <p:nvPicPr>
            <p:cNvPr id="47" name="huyen">
              <a:extLst>
                <a:ext uri="{FF2B5EF4-FFF2-40B4-BE49-F238E27FC236}">
                  <a16:creationId xmlns:a16="http://schemas.microsoft.com/office/drawing/2014/main" xmlns="" id="{305F0C80-8940-4247-A773-91D2178933A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6343999" y="6493264"/>
              <a:ext cx="671860" cy="570755"/>
            </a:xfrm>
            <a:prstGeom prst="rect">
              <a:avLst/>
            </a:prstGeom>
          </p:spPr>
        </p:pic>
      </p:grpSp>
      <p:grpSp>
        <p:nvGrpSpPr>
          <p:cNvPr id="51" name="cau hoi">
            <a:extLst>
              <a:ext uri="{FF2B5EF4-FFF2-40B4-BE49-F238E27FC236}">
                <a16:creationId xmlns:a16="http://schemas.microsoft.com/office/drawing/2014/main" xmlns="" id="{A154F1F2-B83F-4991-AB47-9C946AD0C4FC}"/>
              </a:ext>
            </a:extLst>
          </p:cNvPr>
          <p:cNvGrpSpPr/>
          <p:nvPr/>
        </p:nvGrpSpPr>
        <p:grpSpPr>
          <a:xfrm flipH="1">
            <a:off x="2512804" y="614642"/>
            <a:ext cx="7166392" cy="3562276"/>
            <a:chOff x="1719531" y="644142"/>
            <a:chExt cx="8168170" cy="5096202"/>
          </a:xfrm>
        </p:grpSpPr>
        <p:grpSp>
          <p:nvGrpSpPr>
            <p:cNvPr id="52" name="huyen">
              <a:extLst>
                <a:ext uri="{FF2B5EF4-FFF2-40B4-BE49-F238E27FC236}">
                  <a16:creationId xmlns:a16="http://schemas.microsoft.com/office/drawing/2014/main" xmlns="" id="{CBF82D46-51E2-442D-B402-F51D8E206CCD}"/>
                </a:ext>
              </a:extLst>
            </p:cNvPr>
            <p:cNvGrpSpPr/>
            <p:nvPr/>
          </p:nvGrpSpPr>
          <p:grpSpPr>
            <a:xfrm>
              <a:off x="1719531" y="644142"/>
              <a:ext cx="8168170" cy="5096202"/>
              <a:chOff x="5789883" y="1974426"/>
              <a:chExt cx="5100718" cy="3349728"/>
            </a:xfrm>
            <a:effectLst>
              <a:outerShdw blurRad="127000" dist="12700" sx="103000" sy="103000" algn="ctr" rotWithShape="0">
                <a:prstClr val="black">
                  <a:alpha val="7000"/>
                </a:prstClr>
              </a:outerShdw>
            </a:effectLst>
          </p:grpSpPr>
          <p:sp>
            <p:nvSpPr>
              <p:cNvPr id="54" name="huyen">
                <a:extLst>
                  <a:ext uri="{FF2B5EF4-FFF2-40B4-BE49-F238E27FC236}">
                    <a16:creationId xmlns:a16="http://schemas.microsoft.com/office/drawing/2014/main" xmlns="" id="{E9709399-6B2D-4D4D-99EB-C2E34F06359E}"/>
                  </a:ext>
                </a:extLst>
              </p:cNvPr>
              <p:cNvSpPr/>
              <p:nvPr/>
            </p:nvSpPr>
            <p:spPr>
              <a:xfrm>
                <a:off x="5789883" y="2091488"/>
                <a:ext cx="5100718" cy="3232666"/>
              </a:xfrm>
              <a:custGeom>
                <a:avLst/>
                <a:gdLst>
                  <a:gd name="connsiteX0" fmla="*/ 283082 w 5100718"/>
                  <a:gd name="connsiteY0" fmla="*/ 488599 h 3232665"/>
                  <a:gd name="connsiteX1" fmla="*/ 740282 w 5100718"/>
                  <a:gd name="connsiteY1" fmla="*/ 126649 h 3232665"/>
                  <a:gd name="connsiteX2" fmla="*/ 1159382 w 5100718"/>
                  <a:gd name="connsiteY2" fmla="*/ 69499 h 3232665"/>
                  <a:gd name="connsiteX3" fmla="*/ 1616582 w 5100718"/>
                  <a:gd name="connsiteY3" fmla="*/ 12349 h 3232665"/>
                  <a:gd name="connsiteX4" fmla="*/ 2931032 w 5100718"/>
                  <a:gd name="connsiteY4" fmla="*/ 12349 h 3232665"/>
                  <a:gd name="connsiteX5" fmla="*/ 4455032 w 5100718"/>
                  <a:gd name="connsiteY5" fmla="*/ 145699 h 3232665"/>
                  <a:gd name="connsiteX6" fmla="*/ 5064632 w 5100718"/>
                  <a:gd name="connsiteY6" fmla="*/ 1041049 h 3232665"/>
                  <a:gd name="connsiteX7" fmla="*/ 4893182 w 5100718"/>
                  <a:gd name="connsiteY7" fmla="*/ 2565049 h 3232665"/>
                  <a:gd name="connsiteX8" fmla="*/ 3769232 w 5100718"/>
                  <a:gd name="connsiteY8" fmla="*/ 3174649 h 3232665"/>
                  <a:gd name="connsiteX9" fmla="*/ 854582 w 5100718"/>
                  <a:gd name="connsiteY9" fmla="*/ 3136549 h 3232665"/>
                  <a:gd name="connsiteX10" fmla="*/ 73532 w 5100718"/>
                  <a:gd name="connsiteY10" fmla="*/ 2545999 h 3232665"/>
                  <a:gd name="connsiteX11" fmla="*/ 54482 w 5100718"/>
                  <a:gd name="connsiteY11" fmla="*/ 1536349 h 3232665"/>
                  <a:gd name="connsiteX12" fmla="*/ 283082 w 5100718"/>
                  <a:gd name="connsiteY12" fmla="*/ 488599 h 32326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5100718" h="3232665">
                    <a:moveTo>
                      <a:pt x="283082" y="488599"/>
                    </a:moveTo>
                    <a:cubicBezTo>
                      <a:pt x="397382" y="253649"/>
                      <a:pt x="594232" y="196499"/>
                      <a:pt x="740282" y="126649"/>
                    </a:cubicBezTo>
                    <a:cubicBezTo>
                      <a:pt x="886332" y="56799"/>
                      <a:pt x="1159382" y="69499"/>
                      <a:pt x="1159382" y="69499"/>
                    </a:cubicBezTo>
                    <a:cubicBezTo>
                      <a:pt x="1305432" y="50449"/>
                      <a:pt x="1321307" y="21874"/>
                      <a:pt x="1616582" y="12349"/>
                    </a:cubicBezTo>
                    <a:cubicBezTo>
                      <a:pt x="1911857" y="2824"/>
                      <a:pt x="2457957" y="-9876"/>
                      <a:pt x="2931032" y="12349"/>
                    </a:cubicBezTo>
                    <a:cubicBezTo>
                      <a:pt x="3404107" y="34574"/>
                      <a:pt x="4099432" y="-25751"/>
                      <a:pt x="4455032" y="145699"/>
                    </a:cubicBezTo>
                    <a:cubicBezTo>
                      <a:pt x="4810632" y="317149"/>
                      <a:pt x="4991607" y="637824"/>
                      <a:pt x="5064632" y="1041049"/>
                    </a:cubicBezTo>
                    <a:cubicBezTo>
                      <a:pt x="5137657" y="1444274"/>
                      <a:pt x="5109082" y="2209449"/>
                      <a:pt x="4893182" y="2565049"/>
                    </a:cubicBezTo>
                    <a:cubicBezTo>
                      <a:pt x="4677282" y="2920649"/>
                      <a:pt x="4442332" y="3079399"/>
                      <a:pt x="3769232" y="3174649"/>
                    </a:cubicBezTo>
                    <a:cubicBezTo>
                      <a:pt x="3096132" y="3269899"/>
                      <a:pt x="1470532" y="3241324"/>
                      <a:pt x="854582" y="3136549"/>
                    </a:cubicBezTo>
                    <a:cubicBezTo>
                      <a:pt x="238632" y="3031774"/>
                      <a:pt x="206882" y="2812699"/>
                      <a:pt x="73532" y="2545999"/>
                    </a:cubicBezTo>
                    <a:cubicBezTo>
                      <a:pt x="-59818" y="2279299"/>
                      <a:pt x="22732" y="1882424"/>
                      <a:pt x="54482" y="1536349"/>
                    </a:cubicBezTo>
                    <a:cubicBezTo>
                      <a:pt x="86232" y="1190274"/>
                      <a:pt x="168782" y="723549"/>
                      <a:pt x="283082" y="488599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200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pic>
            <p:nvPicPr>
              <p:cNvPr id="55" name="huyen">
                <a:extLst>
                  <a:ext uri="{FF2B5EF4-FFF2-40B4-BE49-F238E27FC236}">
                    <a16:creationId xmlns:a16="http://schemas.microsoft.com/office/drawing/2014/main" xmlns="" id="{0C2066FF-76B7-44DE-AAA8-E8204E395DC8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-15901" t="71039" r="65268" b="14236"/>
              <a:stretch/>
            </p:blipFill>
            <p:spPr>
              <a:xfrm rot="19268029">
                <a:off x="6000159" y="1974426"/>
                <a:ext cx="811846" cy="511558"/>
              </a:xfrm>
              <a:prstGeom prst="rect">
                <a:avLst/>
              </a:prstGeom>
            </p:spPr>
          </p:pic>
        </p:grpSp>
        <p:sp>
          <p:nvSpPr>
            <p:cNvPr id="53" name="1">
              <a:extLst>
                <a:ext uri="{FF2B5EF4-FFF2-40B4-BE49-F238E27FC236}">
                  <a16:creationId xmlns:a16="http://schemas.microsoft.com/office/drawing/2014/main" xmlns="" id="{F1B27A02-309C-4A1D-AE9C-D8AC960D3CCA}"/>
                </a:ext>
              </a:extLst>
            </p:cNvPr>
            <p:cNvSpPr/>
            <p:nvPr/>
          </p:nvSpPr>
          <p:spPr>
            <a:xfrm>
              <a:off x="1840998" y="1059024"/>
              <a:ext cx="7784539" cy="4586375"/>
            </a:xfrm>
            <a:custGeom>
              <a:avLst/>
              <a:gdLst>
                <a:gd name="connsiteX0" fmla="*/ 283082 w 5100718"/>
                <a:gd name="connsiteY0" fmla="*/ 488599 h 3232665"/>
                <a:gd name="connsiteX1" fmla="*/ 740282 w 5100718"/>
                <a:gd name="connsiteY1" fmla="*/ 126649 h 3232665"/>
                <a:gd name="connsiteX2" fmla="*/ 1159382 w 5100718"/>
                <a:gd name="connsiteY2" fmla="*/ 69499 h 3232665"/>
                <a:gd name="connsiteX3" fmla="*/ 1616582 w 5100718"/>
                <a:gd name="connsiteY3" fmla="*/ 12349 h 3232665"/>
                <a:gd name="connsiteX4" fmla="*/ 2931032 w 5100718"/>
                <a:gd name="connsiteY4" fmla="*/ 12349 h 3232665"/>
                <a:gd name="connsiteX5" fmla="*/ 4455032 w 5100718"/>
                <a:gd name="connsiteY5" fmla="*/ 145699 h 3232665"/>
                <a:gd name="connsiteX6" fmla="*/ 5064632 w 5100718"/>
                <a:gd name="connsiteY6" fmla="*/ 1041049 h 3232665"/>
                <a:gd name="connsiteX7" fmla="*/ 4893182 w 5100718"/>
                <a:gd name="connsiteY7" fmla="*/ 2565049 h 3232665"/>
                <a:gd name="connsiteX8" fmla="*/ 3769232 w 5100718"/>
                <a:gd name="connsiteY8" fmla="*/ 3174649 h 3232665"/>
                <a:gd name="connsiteX9" fmla="*/ 854582 w 5100718"/>
                <a:gd name="connsiteY9" fmla="*/ 3136549 h 3232665"/>
                <a:gd name="connsiteX10" fmla="*/ 73532 w 5100718"/>
                <a:gd name="connsiteY10" fmla="*/ 2545999 h 3232665"/>
                <a:gd name="connsiteX11" fmla="*/ 54482 w 5100718"/>
                <a:gd name="connsiteY11" fmla="*/ 1536349 h 3232665"/>
                <a:gd name="connsiteX12" fmla="*/ 283082 w 5100718"/>
                <a:gd name="connsiteY12" fmla="*/ 488599 h 32326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100718" h="3232665">
                  <a:moveTo>
                    <a:pt x="283082" y="488599"/>
                  </a:moveTo>
                  <a:cubicBezTo>
                    <a:pt x="397382" y="253649"/>
                    <a:pt x="594232" y="196499"/>
                    <a:pt x="740282" y="126649"/>
                  </a:cubicBezTo>
                  <a:cubicBezTo>
                    <a:pt x="886332" y="56799"/>
                    <a:pt x="1159382" y="69499"/>
                    <a:pt x="1159382" y="69499"/>
                  </a:cubicBezTo>
                  <a:cubicBezTo>
                    <a:pt x="1305432" y="50449"/>
                    <a:pt x="1321307" y="21874"/>
                    <a:pt x="1616582" y="12349"/>
                  </a:cubicBezTo>
                  <a:cubicBezTo>
                    <a:pt x="1911857" y="2824"/>
                    <a:pt x="2457957" y="-9876"/>
                    <a:pt x="2931032" y="12349"/>
                  </a:cubicBezTo>
                  <a:cubicBezTo>
                    <a:pt x="3404107" y="34574"/>
                    <a:pt x="4099432" y="-25751"/>
                    <a:pt x="4455032" y="145699"/>
                  </a:cubicBezTo>
                  <a:cubicBezTo>
                    <a:pt x="4810632" y="317149"/>
                    <a:pt x="4991607" y="637824"/>
                    <a:pt x="5064632" y="1041049"/>
                  </a:cubicBezTo>
                  <a:cubicBezTo>
                    <a:pt x="5137657" y="1444274"/>
                    <a:pt x="5109082" y="2209449"/>
                    <a:pt x="4893182" y="2565049"/>
                  </a:cubicBezTo>
                  <a:cubicBezTo>
                    <a:pt x="4677282" y="2920649"/>
                    <a:pt x="4442332" y="3079399"/>
                    <a:pt x="3769232" y="3174649"/>
                  </a:cubicBezTo>
                  <a:cubicBezTo>
                    <a:pt x="3096132" y="3269899"/>
                    <a:pt x="1470532" y="3241324"/>
                    <a:pt x="854582" y="3136549"/>
                  </a:cubicBezTo>
                  <a:cubicBezTo>
                    <a:pt x="238632" y="3031774"/>
                    <a:pt x="206882" y="2812699"/>
                    <a:pt x="73532" y="2545999"/>
                  </a:cubicBezTo>
                  <a:cubicBezTo>
                    <a:pt x="-59818" y="2279299"/>
                    <a:pt x="22732" y="1882424"/>
                    <a:pt x="54482" y="1536349"/>
                  </a:cubicBezTo>
                  <a:cubicBezTo>
                    <a:pt x="86232" y="1190274"/>
                    <a:pt x="168782" y="723549"/>
                    <a:pt x="283082" y="488599"/>
                  </a:cubicBezTo>
                  <a:close/>
                </a:path>
              </a:pathLst>
            </a:custGeom>
            <a:noFill/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58" name="dap an">
            <a:extLst>
              <a:ext uri="{FF2B5EF4-FFF2-40B4-BE49-F238E27FC236}">
                <a16:creationId xmlns:a16="http://schemas.microsoft.com/office/drawing/2014/main" xmlns="" id="{A154F1F2-B83F-4991-AB47-9C946AD0C4FC}"/>
              </a:ext>
            </a:extLst>
          </p:cNvPr>
          <p:cNvGrpSpPr/>
          <p:nvPr/>
        </p:nvGrpSpPr>
        <p:grpSpPr>
          <a:xfrm>
            <a:off x="2194494" y="4151797"/>
            <a:ext cx="5130365" cy="2583074"/>
            <a:chOff x="1719531" y="644142"/>
            <a:chExt cx="8168170" cy="5231904"/>
          </a:xfrm>
        </p:grpSpPr>
        <p:grpSp>
          <p:nvGrpSpPr>
            <p:cNvPr id="59" name="huyen">
              <a:extLst>
                <a:ext uri="{FF2B5EF4-FFF2-40B4-BE49-F238E27FC236}">
                  <a16:creationId xmlns:a16="http://schemas.microsoft.com/office/drawing/2014/main" xmlns="" id="{CBF82D46-51E2-442D-B402-F51D8E206CCD}"/>
                </a:ext>
              </a:extLst>
            </p:cNvPr>
            <p:cNvGrpSpPr/>
            <p:nvPr/>
          </p:nvGrpSpPr>
          <p:grpSpPr>
            <a:xfrm>
              <a:off x="1719531" y="644142"/>
              <a:ext cx="8168170" cy="5231904"/>
              <a:chOff x="5789883" y="1974426"/>
              <a:chExt cx="5100718" cy="3438925"/>
            </a:xfrm>
            <a:effectLst>
              <a:outerShdw blurRad="127000" dist="12700" sx="103000" sy="103000" algn="ctr" rotWithShape="0">
                <a:prstClr val="black">
                  <a:alpha val="7000"/>
                </a:prstClr>
              </a:outerShdw>
            </a:effectLst>
          </p:grpSpPr>
          <p:sp>
            <p:nvSpPr>
              <p:cNvPr id="61" name="huyen">
                <a:extLst>
                  <a:ext uri="{FF2B5EF4-FFF2-40B4-BE49-F238E27FC236}">
                    <a16:creationId xmlns:a16="http://schemas.microsoft.com/office/drawing/2014/main" xmlns="" id="{E9709399-6B2D-4D4D-99EB-C2E34F06359E}"/>
                  </a:ext>
                </a:extLst>
              </p:cNvPr>
              <p:cNvSpPr/>
              <p:nvPr/>
            </p:nvSpPr>
            <p:spPr>
              <a:xfrm>
                <a:off x="5789883" y="2091489"/>
                <a:ext cx="5100718" cy="3321862"/>
              </a:xfrm>
              <a:custGeom>
                <a:avLst/>
                <a:gdLst>
                  <a:gd name="connsiteX0" fmla="*/ 283082 w 5100718"/>
                  <a:gd name="connsiteY0" fmla="*/ 488599 h 3232665"/>
                  <a:gd name="connsiteX1" fmla="*/ 740282 w 5100718"/>
                  <a:gd name="connsiteY1" fmla="*/ 126649 h 3232665"/>
                  <a:gd name="connsiteX2" fmla="*/ 1159382 w 5100718"/>
                  <a:gd name="connsiteY2" fmla="*/ 69499 h 3232665"/>
                  <a:gd name="connsiteX3" fmla="*/ 1616582 w 5100718"/>
                  <a:gd name="connsiteY3" fmla="*/ 12349 h 3232665"/>
                  <a:gd name="connsiteX4" fmla="*/ 2931032 w 5100718"/>
                  <a:gd name="connsiteY4" fmla="*/ 12349 h 3232665"/>
                  <a:gd name="connsiteX5" fmla="*/ 4455032 w 5100718"/>
                  <a:gd name="connsiteY5" fmla="*/ 145699 h 3232665"/>
                  <a:gd name="connsiteX6" fmla="*/ 5064632 w 5100718"/>
                  <a:gd name="connsiteY6" fmla="*/ 1041049 h 3232665"/>
                  <a:gd name="connsiteX7" fmla="*/ 4893182 w 5100718"/>
                  <a:gd name="connsiteY7" fmla="*/ 2565049 h 3232665"/>
                  <a:gd name="connsiteX8" fmla="*/ 3769232 w 5100718"/>
                  <a:gd name="connsiteY8" fmla="*/ 3174649 h 3232665"/>
                  <a:gd name="connsiteX9" fmla="*/ 854582 w 5100718"/>
                  <a:gd name="connsiteY9" fmla="*/ 3136549 h 3232665"/>
                  <a:gd name="connsiteX10" fmla="*/ 73532 w 5100718"/>
                  <a:gd name="connsiteY10" fmla="*/ 2545999 h 3232665"/>
                  <a:gd name="connsiteX11" fmla="*/ 54482 w 5100718"/>
                  <a:gd name="connsiteY11" fmla="*/ 1536349 h 3232665"/>
                  <a:gd name="connsiteX12" fmla="*/ 283082 w 5100718"/>
                  <a:gd name="connsiteY12" fmla="*/ 488599 h 32326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5100718" h="3232665">
                    <a:moveTo>
                      <a:pt x="283082" y="488599"/>
                    </a:moveTo>
                    <a:cubicBezTo>
                      <a:pt x="397382" y="253649"/>
                      <a:pt x="594232" y="196499"/>
                      <a:pt x="740282" y="126649"/>
                    </a:cubicBezTo>
                    <a:cubicBezTo>
                      <a:pt x="886332" y="56799"/>
                      <a:pt x="1159382" y="69499"/>
                      <a:pt x="1159382" y="69499"/>
                    </a:cubicBezTo>
                    <a:cubicBezTo>
                      <a:pt x="1305432" y="50449"/>
                      <a:pt x="1321307" y="21874"/>
                      <a:pt x="1616582" y="12349"/>
                    </a:cubicBezTo>
                    <a:cubicBezTo>
                      <a:pt x="1911857" y="2824"/>
                      <a:pt x="2457957" y="-9876"/>
                      <a:pt x="2931032" y="12349"/>
                    </a:cubicBezTo>
                    <a:cubicBezTo>
                      <a:pt x="3404107" y="34574"/>
                      <a:pt x="4099432" y="-25751"/>
                      <a:pt x="4455032" y="145699"/>
                    </a:cubicBezTo>
                    <a:cubicBezTo>
                      <a:pt x="4810632" y="317149"/>
                      <a:pt x="4991607" y="637824"/>
                      <a:pt x="5064632" y="1041049"/>
                    </a:cubicBezTo>
                    <a:cubicBezTo>
                      <a:pt x="5137657" y="1444274"/>
                      <a:pt x="5109082" y="2209449"/>
                      <a:pt x="4893182" y="2565049"/>
                    </a:cubicBezTo>
                    <a:cubicBezTo>
                      <a:pt x="4677282" y="2920649"/>
                      <a:pt x="4442332" y="3079399"/>
                      <a:pt x="3769232" y="3174649"/>
                    </a:cubicBezTo>
                    <a:cubicBezTo>
                      <a:pt x="3096132" y="3269899"/>
                      <a:pt x="1470532" y="3241324"/>
                      <a:pt x="854582" y="3136549"/>
                    </a:cubicBezTo>
                    <a:cubicBezTo>
                      <a:pt x="238632" y="3031774"/>
                      <a:pt x="206882" y="2812699"/>
                      <a:pt x="73532" y="2545999"/>
                    </a:cubicBezTo>
                    <a:cubicBezTo>
                      <a:pt x="-59818" y="2279299"/>
                      <a:pt x="22732" y="1882424"/>
                      <a:pt x="54482" y="1536349"/>
                    </a:cubicBezTo>
                    <a:cubicBezTo>
                      <a:pt x="86232" y="1190274"/>
                      <a:pt x="168782" y="723549"/>
                      <a:pt x="283082" y="488599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2800" b="1">
                    <a:solidFill>
                      <a:srgbClr val="FF0000"/>
                    </a:solidFill>
                    <a:latin typeface="Helvetica Neue"/>
                  </a:rPr>
                  <a:t>Those are</a:t>
                </a:r>
                <a:endParaRPr lang="zh-CN" altLang="en-US" sz="2800" b="1" dirty="0">
                  <a:solidFill>
                    <a:srgbClr val="FF0000"/>
                  </a:solidFill>
                  <a:latin typeface="Helvetica Neue"/>
                </a:endParaRPr>
              </a:p>
            </p:txBody>
          </p:sp>
          <p:pic>
            <p:nvPicPr>
              <p:cNvPr id="62" name="huyen">
                <a:extLst>
                  <a:ext uri="{FF2B5EF4-FFF2-40B4-BE49-F238E27FC236}">
                    <a16:creationId xmlns:a16="http://schemas.microsoft.com/office/drawing/2014/main" xmlns="" id="{0C2066FF-76B7-44DE-AAA8-E8204E395DC8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-15901" t="71039" r="65268" b="14236"/>
              <a:stretch/>
            </p:blipFill>
            <p:spPr>
              <a:xfrm rot="19268029">
                <a:off x="6000159" y="1974426"/>
                <a:ext cx="811846" cy="511558"/>
              </a:xfrm>
              <a:prstGeom prst="rect">
                <a:avLst/>
              </a:prstGeom>
            </p:spPr>
          </p:pic>
        </p:grpSp>
        <p:sp>
          <p:nvSpPr>
            <p:cNvPr id="60" name="huyen">
              <a:extLst>
                <a:ext uri="{FF2B5EF4-FFF2-40B4-BE49-F238E27FC236}">
                  <a16:creationId xmlns:a16="http://schemas.microsoft.com/office/drawing/2014/main" xmlns="" id="{F1B27A02-309C-4A1D-AE9C-D8AC960D3CCA}"/>
                </a:ext>
              </a:extLst>
            </p:cNvPr>
            <p:cNvSpPr/>
            <p:nvPr/>
          </p:nvSpPr>
          <p:spPr>
            <a:xfrm>
              <a:off x="1840998" y="1059024"/>
              <a:ext cx="7784539" cy="4586376"/>
            </a:xfrm>
            <a:custGeom>
              <a:avLst/>
              <a:gdLst>
                <a:gd name="connsiteX0" fmla="*/ 283082 w 5100718"/>
                <a:gd name="connsiteY0" fmla="*/ 488599 h 3232665"/>
                <a:gd name="connsiteX1" fmla="*/ 740282 w 5100718"/>
                <a:gd name="connsiteY1" fmla="*/ 126649 h 3232665"/>
                <a:gd name="connsiteX2" fmla="*/ 1159382 w 5100718"/>
                <a:gd name="connsiteY2" fmla="*/ 69499 h 3232665"/>
                <a:gd name="connsiteX3" fmla="*/ 1616582 w 5100718"/>
                <a:gd name="connsiteY3" fmla="*/ 12349 h 3232665"/>
                <a:gd name="connsiteX4" fmla="*/ 2931032 w 5100718"/>
                <a:gd name="connsiteY4" fmla="*/ 12349 h 3232665"/>
                <a:gd name="connsiteX5" fmla="*/ 4455032 w 5100718"/>
                <a:gd name="connsiteY5" fmla="*/ 145699 h 3232665"/>
                <a:gd name="connsiteX6" fmla="*/ 5064632 w 5100718"/>
                <a:gd name="connsiteY6" fmla="*/ 1041049 h 3232665"/>
                <a:gd name="connsiteX7" fmla="*/ 4893182 w 5100718"/>
                <a:gd name="connsiteY7" fmla="*/ 2565049 h 3232665"/>
                <a:gd name="connsiteX8" fmla="*/ 3769232 w 5100718"/>
                <a:gd name="connsiteY8" fmla="*/ 3174649 h 3232665"/>
                <a:gd name="connsiteX9" fmla="*/ 854582 w 5100718"/>
                <a:gd name="connsiteY9" fmla="*/ 3136549 h 3232665"/>
                <a:gd name="connsiteX10" fmla="*/ 73532 w 5100718"/>
                <a:gd name="connsiteY10" fmla="*/ 2545999 h 3232665"/>
                <a:gd name="connsiteX11" fmla="*/ 54482 w 5100718"/>
                <a:gd name="connsiteY11" fmla="*/ 1536349 h 3232665"/>
                <a:gd name="connsiteX12" fmla="*/ 283082 w 5100718"/>
                <a:gd name="connsiteY12" fmla="*/ 488599 h 32326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100718" h="3232665">
                  <a:moveTo>
                    <a:pt x="283082" y="488599"/>
                  </a:moveTo>
                  <a:cubicBezTo>
                    <a:pt x="397382" y="253649"/>
                    <a:pt x="594232" y="196499"/>
                    <a:pt x="740282" y="126649"/>
                  </a:cubicBezTo>
                  <a:cubicBezTo>
                    <a:pt x="886332" y="56799"/>
                    <a:pt x="1159382" y="69499"/>
                    <a:pt x="1159382" y="69499"/>
                  </a:cubicBezTo>
                  <a:cubicBezTo>
                    <a:pt x="1305432" y="50449"/>
                    <a:pt x="1321307" y="21874"/>
                    <a:pt x="1616582" y="12349"/>
                  </a:cubicBezTo>
                  <a:cubicBezTo>
                    <a:pt x="1911857" y="2824"/>
                    <a:pt x="2457957" y="-9876"/>
                    <a:pt x="2931032" y="12349"/>
                  </a:cubicBezTo>
                  <a:cubicBezTo>
                    <a:pt x="3404107" y="34574"/>
                    <a:pt x="4099432" y="-25751"/>
                    <a:pt x="4455032" y="145699"/>
                  </a:cubicBezTo>
                  <a:cubicBezTo>
                    <a:pt x="4810632" y="317149"/>
                    <a:pt x="4991607" y="637824"/>
                    <a:pt x="5064632" y="1041049"/>
                  </a:cubicBezTo>
                  <a:cubicBezTo>
                    <a:pt x="5137657" y="1444274"/>
                    <a:pt x="5109082" y="2209449"/>
                    <a:pt x="4893182" y="2565049"/>
                  </a:cubicBezTo>
                  <a:cubicBezTo>
                    <a:pt x="4677282" y="2920649"/>
                    <a:pt x="4442332" y="3079399"/>
                    <a:pt x="3769232" y="3174649"/>
                  </a:cubicBezTo>
                  <a:cubicBezTo>
                    <a:pt x="3096132" y="3269899"/>
                    <a:pt x="1470532" y="3241324"/>
                    <a:pt x="854582" y="3136549"/>
                  </a:cubicBezTo>
                  <a:cubicBezTo>
                    <a:pt x="238632" y="3031774"/>
                    <a:pt x="206882" y="2812699"/>
                    <a:pt x="73532" y="2545999"/>
                  </a:cubicBezTo>
                  <a:cubicBezTo>
                    <a:pt x="-59818" y="2279299"/>
                    <a:pt x="22732" y="1882424"/>
                    <a:pt x="54482" y="1536349"/>
                  </a:cubicBezTo>
                  <a:cubicBezTo>
                    <a:pt x="86232" y="1190274"/>
                    <a:pt x="168782" y="723549"/>
                    <a:pt x="283082" y="488599"/>
                  </a:cubicBezTo>
                  <a:close/>
                </a:path>
              </a:pathLst>
            </a:custGeom>
            <a:noFill/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4635923" y="64047"/>
            <a:ext cx="3272430" cy="832796"/>
            <a:chOff x="4202427" y="-128509"/>
            <a:chExt cx="3694951" cy="940323"/>
          </a:xfrm>
        </p:grpSpPr>
        <p:pic>
          <p:nvPicPr>
            <p:cNvPr id="72" name="Picture 71"/>
            <p:cNvPicPr>
              <a:picLocks noChangeAspect="1"/>
            </p:cNvPicPr>
            <p:nvPr/>
          </p:nvPicPr>
          <p:blipFill rotWithShape="1"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8443" t="30997" r="29452" b="47840"/>
            <a:stretch/>
          </p:blipFill>
          <p:spPr>
            <a:xfrm>
              <a:off x="4202427" y="379344"/>
              <a:ext cx="609781" cy="432470"/>
            </a:xfrm>
            <a:prstGeom prst="rect">
              <a:avLst/>
            </a:prstGeom>
            <a:effectLst>
              <a:glow rad="63500">
                <a:schemeClr val="bg1"/>
              </a:glow>
            </a:effectLst>
          </p:spPr>
        </p:pic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51141" y="265321"/>
              <a:ext cx="2890700" cy="527876"/>
            </a:xfrm>
            <a:prstGeom prst="rect">
              <a:avLst/>
            </a:prstGeom>
            <a:effectLst>
              <a:glow rad="63500">
                <a:schemeClr val="bg1"/>
              </a:glow>
            </a:effectLst>
          </p:spPr>
        </p:pic>
        <p:pic>
          <p:nvPicPr>
            <p:cNvPr id="11" name="Picture 10"/>
            <p:cNvPicPr>
              <a:picLocks noChangeAspect="1"/>
            </p:cNvPicPr>
            <p:nvPr/>
          </p:nvPicPr>
          <p:blipFill rotWithShape="1">
            <a:blip r:embed="rId12" cstate="print">
              <a:extLst>
                <a:ext uri="{BEBA8EAE-BF5A-486C-A8C5-ECC9F3942E4B}">
                  <a14:imgProps xmlns:a14="http://schemas.microsoft.com/office/drawing/2010/main">
                    <a14:imgLayer r:embed="rId13">
                      <a14:imgEffect>
                        <a14:backgroundRemoval t="23795" b="50078" l="4839" r="22581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698" t="22691" r="77429" b="49161"/>
            <a:stretch/>
          </p:blipFill>
          <p:spPr>
            <a:xfrm>
              <a:off x="7386303" y="-128509"/>
              <a:ext cx="511075" cy="596255"/>
            </a:xfrm>
            <a:prstGeom prst="rect">
              <a:avLst/>
            </a:prstGeom>
            <a:effectLst>
              <a:glow rad="63500">
                <a:schemeClr val="bg1"/>
              </a:glow>
            </a:effectLst>
          </p:spPr>
        </p:pic>
      </p:grpSp>
      <p:grpSp>
        <p:nvGrpSpPr>
          <p:cNvPr id="15" name="Group 14"/>
          <p:cNvGrpSpPr/>
          <p:nvPr/>
        </p:nvGrpSpPr>
        <p:grpSpPr>
          <a:xfrm>
            <a:off x="-2776048" y="4552950"/>
            <a:ext cx="2677134" cy="2088548"/>
            <a:chOff x="-3128474" y="4278007"/>
            <a:chExt cx="3029560" cy="2363491"/>
          </a:xfrm>
        </p:grpSpPr>
        <p:pic>
          <p:nvPicPr>
            <p:cNvPr id="56" name="Picture 55"/>
            <p:cNvPicPr>
              <a:picLocks noChangeAspect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-3128474" y="4278007"/>
              <a:ext cx="3029560" cy="2363491"/>
            </a:xfrm>
            <a:prstGeom prst="rect">
              <a:avLst/>
            </a:prstGeom>
          </p:spPr>
        </p:pic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337899" y="5233745"/>
              <a:ext cx="1488096" cy="263443"/>
            </a:xfrm>
            <a:prstGeom prst="rect">
              <a:avLst/>
            </a:prstGeom>
            <a:effectLst>
              <a:glow rad="63500">
                <a:schemeClr val="bg1"/>
              </a:glow>
            </a:effectLst>
          </p:spPr>
        </p:pic>
      </p:grpSp>
      <p:sp>
        <p:nvSpPr>
          <p:cNvPr id="32" name="Rectangle 31"/>
          <p:cNvSpPr/>
          <p:nvPr/>
        </p:nvSpPr>
        <p:spPr>
          <a:xfrm>
            <a:off x="3693375" y="3418087"/>
            <a:ext cx="444594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 Neue"/>
              </a:rPr>
              <a:t>_____ my pencil </a:t>
            </a:r>
            <a:r>
              <a:rPr lang="en-US" sz="2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 Neue"/>
              </a:rPr>
              <a:t>cases.</a:t>
            </a:r>
            <a:endParaRPr lang="en-US" sz="2800" dirty="0">
              <a:solidFill>
                <a:schemeClr val="tx1">
                  <a:lumMod val="85000"/>
                  <a:lumOff val="15000"/>
                </a:schemeClr>
              </a:solidFill>
              <a:latin typeface="Helvetica Neue"/>
            </a:endParaRPr>
          </a:p>
        </p:txBody>
      </p:sp>
      <p:pic>
        <p:nvPicPr>
          <p:cNvPr id="41" name="Picture 40"/>
          <p:cNvPicPr>
            <a:picLocks noChangeAspect="1"/>
          </p:cNvPicPr>
          <p:nvPr/>
        </p:nvPicPr>
        <p:blipFill rotWithShape="1">
          <a:blip r:embed="rId16"/>
          <a:srcRect l="-721" t="-500" r="9157" b="16560"/>
          <a:stretch/>
        </p:blipFill>
        <p:spPr>
          <a:xfrm>
            <a:off x="3693375" y="1020782"/>
            <a:ext cx="2712720" cy="2164080"/>
          </a:xfrm>
          <a:prstGeom prst="roundRect">
            <a:avLst/>
          </a:prstGeom>
        </p:spPr>
      </p:pic>
      <p:pic>
        <p:nvPicPr>
          <p:cNvPr id="42" name="Picture 41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7777682" y="2305926"/>
            <a:ext cx="1613658" cy="1485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7584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63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1.45833E-6 -3.7037E-6 L 0.83972 -0.07083 " pathEditMode="relative" rAng="0" ptsTypes="AA">
                                      <p:cBhvr>
                                        <p:cTn id="12" dur="5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1979" y="-354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</p:childTnLst>
        </p:cTn>
      </p:par>
    </p:tnLst>
    <p:bldLst>
      <p:bldP spid="40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8"/>
          <p:cNvPicPr>
            <a:picLocks noChangeAspect="1"/>
          </p:cNvPicPr>
          <p:nvPr/>
        </p:nvPicPr>
        <p:blipFill rotWithShape="1">
          <a:blip r:embed="rId3"/>
          <a:srcRect l="1500" r="413" b="4652"/>
          <a:stretch/>
        </p:blipFill>
        <p:spPr>
          <a:xfrm>
            <a:off x="-9524" y="0"/>
            <a:ext cx="12211049" cy="6858000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07357" y="-270866"/>
            <a:ext cx="12290601" cy="7370703"/>
          </a:xfrm>
          <a:prstGeom prst="rect">
            <a:avLst/>
          </a:prstGeom>
        </p:spPr>
      </p:pic>
      <p:sp>
        <p:nvSpPr>
          <p:cNvPr id="40" name="Right Arrow 39">
            <a:hlinkClick r:id="" action="ppaction://hlinkshowjump?jump=nextslide"/>
          </p:cNvPr>
          <p:cNvSpPr/>
          <p:nvPr/>
        </p:nvSpPr>
        <p:spPr>
          <a:xfrm>
            <a:off x="10370633" y="5499104"/>
            <a:ext cx="1157515" cy="794408"/>
          </a:xfrm>
          <a:prstGeom prst="rightArrow">
            <a:avLst/>
          </a:prstGeom>
          <a:solidFill>
            <a:srgbClr val="00206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chemeClr val="bg1"/>
                </a:solidFill>
              </a:rPr>
              <a:t>Next </a:t>
            </a:r>
          </a:p>
        </p:txBody>
      </p:sp>
      <p:grpSp>
        <p:nvGrpSpPr>
          <p:cNvPr id="48" name="Group 47"/>
          <p:cNvGrpSpPr/>
          <p:nvPr/>
        </p:nvGrpSpPr>
        <p:grpSpPr>
          <a:xfrm>
            <a:off x="4767506" y="6385368"/>
            <a:ext cx="2248353" cy="699007"/>
            <a:chOff x="4767506" y="6385368"/>
            <a:chExt cx="2248353" cy="699007"/>
          </a:xfrm>
        </p:grpSpPr>
        <p:pic>
          <p:nvPicPr>
            <p:cNvPr id="45" name="huyen">
              <a:extLst>
                <a:ext uri="{FF2B5EF4-FFF2-40B4-BE49-F238E27FC236}">
                  <a16:creationId xmlns:a16="http://schemas.microsoft.com/office/drawing/2014/main" xmlns="" id="{839A2A9F-C718-460E-8FB7-322116AA8F6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67506" y="6466359"/>
              <a:ext cx="678473" cy="576372"/>
            </a:xfrm>
            <a:prstGeom prst="rect">
              <a:avLst/>
            </a:prstGeom>
          </p:spPr>
        </p:pic>
        <p:pic>
          <p:nvPicPr>
            <p:cNvPr id="46" name="huyen">
              <a:extLst>
                <a:ext uri="{FF2B5EF4-FFF2-40B4-BE49-F238E27FC236}">
                  <a16:creationId xmlns:a16="http://schemas.microsoft.com/office/drawing/2014/main" xmlns="" id="{5E5D0B11-33B0-49C3-BD54-3E9B25F11A7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5539136" y="6385368"/>
              <a:ext cx="822831" cy="699007"/>
            </a:xfrm>
            <a:prstGeom prst="rect">
              <a:avLst/>
            </a:prstGeom>
          </p:spPr>
        </p:pic>
        <p:pic>
          <p:nvPicPr>
            <p:cNvPr id="47" name="huyen">
              <a:extLst>
                <a:ext uri="{FF2B5EF4-FFF2-40B4-BE49-F238E27FC236}">
                  <a16:creationId xmlns:a16="http://schemas.microsoft.com/office/drawing/2014/main" xmlns="" id="{305F0C80-8940-4247-A773-91D2178933A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6343999" y="6493264"/>
              <a:ext cx="671860" cy="570755"/>
            </a:xfrm>
            <a:prstGeom prst="rect">
              <a:avLst/>
            </a:prstGeom>
          </p:spPr>
        </p:pic>
      </p:grpSp>
      <p:grpSp>
        <p:nvGrpSpPr>
          <p:cNvPr id="51" name="cau hoi">
            <a:extLst>
              <a:ext uri="{FF2B5EF4-FFF2-40B4-BE49-F238E27FC236}">
                <a16:creationId xmlns:a16="http://schemas.microsoft.com/office/drawing/2014/main" xmlns="" id="{A154F1F2-B83F-4991-AB47-9C946AD0C4FC}"/>
              </a:ext>
            </a:extLst>
          </p:cNvPr>
          <p:cNvGrpSpPr/>
          <p:nvPr/>
        </p:nvGrpSpPr>
        <p:grpSpPr>
          <a:xfrm flipH="1">
            <a:off x="2512804" y="614642"/>
            <a:ext cx="7166392" cy="3562276"/>
            <a:chOff x="1719531" y="644142"/>
            <a:chExt cx="8168170" cy="5096202"/>
          </a:xfrm>
        </p:grpSpPr>
        <p:grpSp>
          <p:nvGrpSpPr>
            <p:cNvPr id="52" name="huyen">
              <a:extLst>
                <a:ext uri="{FF2B5EF4-FFF2-40B4-BE49-F238E27FC236}">
                  <a16:creationId xmlns:a16="http://schemas.microsoft.com/office/drawing/2014/main" xmlns="" id="{CBF82D46-51E2-442D-B402-F51D8E206CCD}"/>
                </a:ext>
              </a:extLst>
            </p:cNvPr>
            <p:cNvGrpSpPr/>
            <p:nvPr/>
          </p:nvGrpSpPr>
          <p:grpSpPr>
            <a:xfrm>
              <a:off x="1719531" y="644142"/>
              <a:ext cx="8168170" cy="5096202"/>
              <a:chOff x="5789883" y="1974426"/>
              <a:chExt cx="5100718" cy="3349728"/>
            </a:xfrm>
            <a:effectLst>
              <a:outerShdw blurRad="127000" dist="12700" sx="103000" sy="103000" algn="ctr" rotWithShape="0">
                <a:prstClr val="black">
                  <a:alpha val="7000"/>
                </a:prstClr>
              </a:outerShdw>
            </a:effectLst>
          </p:grpSpPr>
          <p:sp>
            <p:nvSpPr>
              <p:cNvPr id="54" name="huyen">
                <a:extLst>
                  <a:ext uri="{FF2B5EF4-FFF2-40B4-BE49-F238E27FC236}">
                    <a16:creationId xmlns:a16="http://schemas.microsoft.com/office/drawing/2014/main" xmlns="" id="{E9709399-6B2D-4D4D-99EB-C2E34F06359E}"/>
                  </a:ext>
                </a:extLst>
              </p:cNvPr>
              <p:cNvSpPr/>
              <p:nvPr/>
            </p:nvSpPr>
            <p:spPr>
              <a:xfrm>
                <a:off x="5789883" y="2091488"/>
                <a:ext cx="5100718" cy="3232666"/>
              </a:xfrm>
              <a:custGeom>
                <a:avLst/>
                <a:gdLst>
                  <a:gd name="connsiteX0" fmla="*/ 283082 w 5100718"/>
                  <a:gd name="connsiteY0" fmla="*/ 488599 h 3232665"/>
                  <a:gd name="connsiteX1" fmla="*/ 740282 w 5100718"/>
                  <a:gd name="connsiteY1" fmla="*/ 126649 h 3232665"/>
                  <a:gd name="connsiteX2" fmla="*/ 1159382 w 5100718"/>
                  <a:gd name="connsiteY2" fmla="*/ 69499 h 3232665"/>
                  <a:gd name="connsiteX3" fmla="*/ 1616582 w 5100718"/>
                  <a:gd name="connsiteY3" fmla="*/ 12349 h 3232665"/>
                  <a:gd name="connsiteX4" fmla="*/ 2931032 w 5100718"/>
                  <a:gd name="connsiteY4" fmla="*/ 12349 h 3232665"/>
                  <a:gd name="connsiteX5" fmla="*/ 4455032 w 5100718"/>
                  <a:gd name="connsiteY5" fmla="*/ 145699 h 3232665"/>
                  <a:gd name="connsiteX6" fmla="*/ 5064632 w 5100718"/>
                  <a:gd name="connsiteY6" fmla="*/ 1041049 h 3232665"/>
                  <a:gd name="connsiteX7" fmla="*/ 4893182 w 5100718"/>
                  <a:gd name="connsiteY7" fmla="*/ 2565049 h 3232665"/>
                  <a:gd name="connsiteX8" fmla="*/ 3769232 w 5100718"/>
                  <a:gd name="connsiteY8" fmla="*/ 3174649 h 3232665"/>
                  <a:gd name="connsiteX9" fmla="*/ 854582 w 5100718"/>
                  <a:gd name="connsiteY9" fmla="*/ 3136549 h 3232665"/>
                  <a:gd name="connsiteX10" fmla="*/ 73532 w 5100718"/>
                  <a:gd name="connsiteY10" fmla="*/ 2545999 h 3232665"/>
                  <a:gd name="connsiteX11" fmla="*/ 54482 w 5100718"/>
                  <a:gd name="connsiteY11" fmla="*/ 1536349 h 3232665"/>
                  <a:gd name="connsiteX12" fmla="*/ 283082 w 5100718"/>
                  <a:gd name="connsiteY12" fmla="*/ 488599 h 32326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5100718" h="3232665">
                    <a:moveTo>
                      <a:pt x="283082" y="488599"/>
                    </a:moveTo>
                    <a:cubicBezTo>
                      <a:pt x="397382" y="253649"/>
                      <a:pt x="594232" y="196499"/>
                      <a:pt x="740282" y="126649"/>
                    </a:cubicBezTo>
                    <a:cubicBezTo>
                      <a:pt x="886332" y="56799"/>
                      <a:pt x="1159382" y="69499"/>
                      <a:pt x="1159382" y="69499"/>
                    </a:cubicBezTo>
                    <a:cubicBezTo>
                      <a:pt x="1305432" y="50449"/>
                      <a:pt x="1321307" y="21874"/>
                      <a:pt x="1616582" y="12349"/>
                    </a:cubicBezTo>
                    <a:cubicBezTo>
                      <a:pt x="1911857" y="2824"/>
                      <a:pt x="2457957" y="-9876"/>
                      <a:pt x="2931032" y="12349"/>
                    </a:cubicBezTo>
                    <a:cubicBezTo>
                      <a:pt x="3404107" y="34574"/>
                      <a:pt x="4099432" y="-25751"/>
                      <a:pt x="4455032" y="145699"/>
                    </a:cubicBezTo>
                    <a:cubicBezTo>
                      <a:pt x="4810632" y="317149"/>
                      <a:pt x="4991607" y="637824"/>
                      <a:pt x="5064632" y="1041049"/>
                    </a:cubicBezTo>
                    <a:cubicBezTo>
                      <a:pt x="5137657" y="1444274"/>
                      <a:pt x="5109082" y="2209449"/>
                      <a:pt x="4893182" y="2565049"/>
                    </a:cubicBezTo>
                    <a:cubicBezTo>
                      <a:pt x="4677282" y="2920649"/>
                      <a:pt x="4442332" y="3079399"/>
                      <a:pt x="3769232" y="3174649"/>
                    </a:cubicBezTo>
                    <a:cubicBezTo>
                      <a:pt x="3096132" y="3269899"/>
                      <a:pt x="1470532" y="3241324"/>
                      <a:pt x="854582" y="3136549"/>
                    </a:cubicBezTo>
                    <a:cubicBezTo>
                      <a:pt x="238632" y="3031774"/>
                      <a:pt x="206882" y="2812699"/>
                      <a:pt x="73532" y="2545999"/>
                    </a:cubicBezTo>
                    <a:cubicBezTo>
                      <a:pt x="-59818" y="2279299"/>
                      <a:pt x="22732" y="1882424"/>
                      <a:pt x="54482" y="1536349"/>
                    </a:cubicBezTo>
                    <a:cubicBezTo>
                      <a:pt x="86232" y="1190274"/>
                      <a:pt x="168782" y="723549"/>
                      <a:pt x="283082" y="488599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200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pic>
            <p:nvPicPr>
              <p:cNvPr id="55" name="huyen">
                <a:extLst>
                  <a:ext uri="{FF2B5EF4-FFF2-40B4-BE49-F238E27FC236}">
                    <a16:creationId xmlns:a16="http://schemas.microsoft.com/office/drawing/2014/main" xmlns="" id="{0C2066FF-76B7-44DE-AAA8-E8204E395DC8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-15901" t="71039" r="65268" b="14236"/>
              <a:stretch/>
            </p:blipFill>
            <p:spPr>
              <a:xfrm rot="19268029">
                <a:off x="6000159" y="1974426"/>
                <a:ext cx="811846" cy="511558"/>
              </a:xfrm>
              <a:prstGeom prst="rect">
                <a:avLst/>
              </a:prstGeom>
            </p:spPr>
          </p:pic>
        </p:grpSp>
        <p:sp>
          <p:nvSpPr>
            <p:cNvPr id="53" name="1">
              <a:extLst>
                <a:ext uri="{FF2B5EF4-FFF2-40B4-BE49-F238E27FC236}">
                  <a16:creationId xmlns:a16="http://schemas.microsoft.com/office/drawing/2014/main" xmlns="" id="{F1B27A02-309C-4A1D-AE9C-D8AC960D3CCA}"/>
                </a:ext>
              </a:extLst>
            </p:cNvPr>
            <p:cNvSpPr/>
            <p:nvPr/>
          </p:nvSpPr>
          <p:spPr>
            <a:xfrm>
              <a:off x="1840998" y="1059024"/>
              <a:ext cx="7784539" cy="4586375"/>
            </a:xfrm>
            <a:custGeom>
              <a:avLst/>
              <a:gdLst>
                <a:gd name="connsiteX0" fmla="*/ 283082 w 5100718"/>
                <a:gd name="connsiteY0" fmla="*/ 488599 h 3232665"/>
                <a:gd name="connsiteX1" fmla="*/ 740282 w 5100718"/>
                <a:gd name="connsiteY1" fmla="*/ 126649 h 3232665"/>
                <a:gd name="connsiteX2" fmla="*/ 1159382 w 5100718"/>
                <a:gd name="connsiteY2" fmla="*/ 69499 h 3232665"/>
                <a:gd name="connsiteX3" fmla="*/ 1616582 w 5100718"/>
                <a:gd name="connsiteY3" fmla="*/ 12349 h 3232665"/>
                <a:gd name="connsiteX4" fmla="*/ 2931032 w 5100718"/>
                <a:gd name="connsiteY4" fmla="*/ 12349 h 3232665"/>
                <a:gd name="connsiteX5" fmla="*/ 4455032 w 5100718"/>
                <a:gd name="connsiteY5" fmla="*/ 145699 h 3232665"/>
                <a:gd name="connsiteX6" fmla="*/ 5064632 w 5100718"/>
                <a:gd name="connsiteY6" fmla="*/ 1041049 h 3232665"/>
                <a:gd name="connsiteX7" fmla="*/ 4893182 w 5100718"/>
                <a:gd name="connsiteY7" fmla="*/ 2565049 h 3232665"/>
                <a:gd name="connsiteX8" fmla="*/ 3769232 w 5100718"/>
                <a:gd name="connsiteY8" fmla="*/ 3174649 h 3232665"/>
                <a:gd name="connsiteX9" fmla="*/ 854582 w 5100718"/>
                <a:gd name="connsiteY9" fmla="*/ 3136549 h 3232665"/>
                <a:gd name="connsiteX10" fmla="*/ 73532 w 5100718"/>
                <a:gd name="connsiteY10" fmla="*/ 2545999 h 3232665"/>
                <a:gd name="connsiteX11" fmla="*/ 54482 w 5100718"/>
                <a:gd name="connsiteY11" fmla="*/ 1536349 h 3232665"/>
                <a:gd name="connsiteX12" fmla="*/ 283082 w 5100718"/>
                <a:gd name="connsiteY12" fmla="*/ 488599 h 32326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100718" h="3232665">
                  <a:moveTo>
                    <a:pt x="283082" y="488599"/>
                  </a:moveTo>
                  <a:cubicBezTo>
                    <a:pt x="397382" y="253649"/>
                    <a:pt x="594232" y="196499"/>
                    <a:pt x="740282" y="126649"/>
                  </a:cubicBezTo>
                  <a:cubicBezTo>
                    <a:pt x="886332" y="56799"/>
                    <a:pt x="1159382" y="69499"/>
                    <a:pt x="1159382" y="69499"/>
                  </a:cubicBezTo>
                  <a:cubicBezTo>
                    <a:pt x="1305432" y="50449"/>
                    <a:pt x="1321307" y="21874"/>
                    <a:pt x="1616582" y="12349"/>
                  </a:cubicBezTo>
                  <a:cubicBezTo>
                    <a:pt x="1911857" y="2824"/>
                    <a:pt x="2457957" y="-9876"/>
                    <a:pt x="2931032" y="12349"/>
                  </a:cubicBezTo>
                  <a:cubicBezTo>
                    <a:pt x="3404107" y="34574"/>
                    <a:pt x="4099432" y="-25751"/>
                    <a:pt x="4455032" y="145699"/>
                  </a:cubicBezTo>
                  <a:cubicBezTo>
                    <a:pt x="4810632" y="317149"/>
                    <a:pt x="4991607" y="637824"/>
                    <a:pt x="5064632" y="1041049"/>
                  </a:cubicBezTo>
                  <a:cubicBezTo>
                    <a:pt x="5137657" y="1444274"/>
                    <a:pt x="5109082" y="2209449"/>
                    <a:pt x="4893182" y="2565049"/>
                  </a:cubicBezTo>
                  <a:cubicBezTo>
                    <a:pt x="4677282" y="2920649"/>
                    <a:pt x="4442332" y="3079399"/>
                    <a:pt x="3769232" y="3174649"/>
                  </a:cubicBezTo>
                  <a:cubicBezTo>
                    <a:pt x="3096132" y="3269899"/>
                    <a:pt x="1470532" y="3241324"/>
                    <a:pt x="854582" y="3136549"/>
                  </a:cubicBezTo>
                  <a:cubicBezTo>
                    <a:pt x="238632" y="3031774"/>
                    <a:pt x="206882" y="2812699"/>
                    <a:pt x="73532" y="2545999"/>
                  </a:cubicBezTo>
                  <a:cubicBezTo>
                    <a:pt x="-59818" y="2279299"/>
                    <a:pt x="22732" y="1882424"/>
                    <a:pt x="54482" y="1536349"/>
                  </a:cubicBezTo>
                  <a:cubicBezTo>
                    <a:pt x="86232" y="1190274"/>
                    <a:pt x="168782" y="723549"/>
                    <a:pt x="283082" y="488599"/>
                  </a:cubicBezTo>
                  <a:close/>
                </a:path>
              </a:pathLst>
            </a:custGeom>
            <a:noFill/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58" name="dap an">
            <a:extLst>
              <a:ext uri="{FF2B5EF4-FFF2-40B4-BE49-F238E27FC236}">
                <a16:creationId xmlns:a16="http://schemas.microsoft.com/office/drawing/2014/main" xmlns="" id="{A154F1F2-B83F-4991-AB47-9C946AD0C4FC}"/>
              </a:ext>
            </a:extLst>
          </p:cNvPr>
          <p:cNvGrpSpPr/>
          <p:nvPr/>
        </p:nvGrpSpPr>
        <p:grpSpPr>
          <a:xfrm>
            <a:off x="2194494" y="4151797"/>
            <a:ext cx="5130365" cy="2583074"/>
            <a:chOff x="1719531" y="644142"/>
            <a:chExt cx="8168170" cy="5231904"/>
          </a:xfrm>
        </p:grpSpPr>
        <p:grpSp>
          <p:nvGrpSpPr>
            <p:cNvPr id="59" name="huyen">
              <a:extLst>
                <a:ext uri="{FF2B5EF4-FFF2-40B4-BE49-F238E27FC236}">
                  <a16:creationId xmlns:a16="http://schemas.microsoft.com/office/drawing/2014/main" xmlns="" id="{CBF82D46-51E2-442D-B402-F51D8E206CCD}"/>
                </a:ext>
              </a:extLst>
            </p:cNvPr>
            <p:cNvGrpSpPr/>
            <p:nvPr/>
          </p:nvGrpSpPr>
          <p:grpSpPr>
            <a:xfrm>
              <a:off x="1719531" y="644142"/>
              <a:ext cx="8168170" cy="5231904"/>
              <a:chOff x="5789883" y="1974426"/>
              <a:chExt cx="5100718" cy="3438925"/>
            </a:xfrm>
            <a:effectLst>
              <a:outerShdw blurRad="127000" dist="12700" sx="103000" sy="103000" algn="ctr" rotWithShape="0">
                <a:prstClr val="black">
                  <a:alpha val="7000"/>
                </a:prstClr>
              </a:outerShdw>
            </a:effectLst>
          </p:grpSpPr>
          <p:sp>
            <p:nvSpPr>
              <p:cNvPr id="61" name="huyen">
                <a:extLst>
                  <a:ext uri="{FF2B5EF4-FFF2-40B4-BE49-F238E27FC236}">
                    <a16:creationId xmlns:a16="http://schemas.microsoft.com/office/drawing/2014/main" xmlns="" id="{E9709399-6B2D-4D4D-99EB-C2E34F06359E}"/>
                  </a:ext>
                </a:extLst>
              </p:cNvPr>
              <p:cNvSpPr/>
              <p:nvPr/>
            </p:nvSpPr>
            <p:spPr>
              <a:xfrm>
                <a:off x="5789883" y="2091489"/>
                <a:ext cx="5100718" cy="3321862"/>
              </a:xfrm>
              <a:custGeom>
                <a:avLst/>
                <a:gdLst>
                  <a:gd name="connsiteX0" fmla="*/ 283082 w 5100718"/>
                  <a:gd name="connsiteY0" fmla="*/ 488599 h 3232665"/>
                  <a:gd name="connsiteX1" fmla="*/ 740282 w 5100718"/>
                  <a:gd name="connsiteY1" fmla="*/ 126649 h 3232665"/>
                  <a:gd name="connsiteX2" fmla="*/ 1159382 w 5100718"/>
                  <a:gd name="connsiteY2" fmla="*/ 69499 h 3232665"/>
                  <a:gd name="connsiteX3" fmla="*/ 1616582 w 5100718"/>
                  <a:gd name="connsiteY3" fmla="*/ 12349 h 3232665"/>
                  <a:gd name="connsiteX4" fmla="*/ 2931032 w 5100718"/>
                  <a:gd name="connsiteY4" fmla="*/ 12349 h 3232665"/>
                  <a:gd name="connsiteX5" fmla="*/ 4455032 w 5100718"/>
                  <a:gd name="connsiteY5" fmla="*/ 145699 h 3232665"/>
                  <a:gd name="connsiteX6" fmla="*/ 5064632 w 5100718"/>
                  <a:gd name="connsiteY6" fmla="*/ 1041049 h 3232665"/>
                  <a:gd name="connsiteX7" fmla="*/ 4893182 w 5100718"/>
                  <a:gd name="connsiteY7" fmla="*/ 2565049 h 3232665"/>
                  <a:gd name="connsiteX8" fmla="*/ 3769232 w 5100718"/>
                  <a:gd name="connsiteY8" fmla="*/ 3174649 h 3232665"/>
                  <a:gd name="connsiteX9" fmla="*/ 854582 w 5100718"/>
                  <a:gd name="connsiteY9" fmla="*/ 3136549 h 3232665"/>
                  <a:gd name="connsiteX10" fmla="*/ 73532 w 5100718"/>
                  <a:gd name="connsiteY10" fmla="*/ 2545999 h 3232665"/>
                  <a:gd name="connsiteX11" fmla="*/ 54482 w 5100718"/>
                  <a:gd name="connsiteY11" fmla="*/ 1536349 h 3232665"/>
                  <a:gd name="connsiteX12" fmla="*/ 283082 w 5100718"/>
                  <a:gd name="connsiteY12" fmla="*/ 488599 h 32326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5100718" h="3232665">
                    <a:moveTo>
                      <a:pt x="283082" y="488599"/>
                    </a:moveTo>
                    <a:cubicBezTo>
                      <a:pt x="397382" y="253649"/>
                      <a:pt x="594232" y="196499"/>
                      <a:pt x="740282" y="126649"/>
                    </a:cubicBezTo>
                    <a:cubicBezTo>
                      <a:pt x="886332" y="56799"/>
                      <a:pt x="1159382" y="69499"/>
                      <a:pt x="1159382" y="69499"/>
                    </a:cubicBezTo>
                    <a:cubicBezTo>
                      <a:pt x="1305432" y="50449"/>
                      <a:pt x="1321307" y="21874"/>
                      <a:pt x="1616582" y="12349"/>
                    </a:cubicBezTo>
                    <a:cubicBezTo>
                      <a:pt x="1911857" y="2824"/>
                      <a:pt x="2457957" y="-9876"/>
                      <a:pt x="2931032" y="12349"/>
                    </a:cubicBezTo>
                    <a:cubicBezTo>
                      <a:pt x="3404107" y="34574"/>
                      <a:pt x="4099432" y="-25751"/>
                      <a:pt x="4455032" y="145699"/>
                    </a:cubicBezTo>
                    <a:cubicBezTo>
                      <a:pt x="4810632" y="317149"/>
                      <a:pt x="4991607" y="637824"/>
                      <a:pt x="5064632" y="1041049"/>
                    </a:cubicBezTo>
                    <a:cubicBezTo>
                      <a:pt x="5137657" y="1444274"/>
                      <a:pt x="5109082" y="2209449"/>
                      <a:pt x="4893182" y="2565049"/>
                    </a:cubicBezTo>
                    <a:cubicBezTo>
                      <a:pt x="4677282" y="2920649"/>
                      <a:pt x="4442332" y="3079399"/>
                      <a:pt x="3769232" y="3174649"/>
                    </a:cubicBezTo>
                    <a:cubicBezTo>
                      <a:pt x="3096132" y="3269899"/>
                      <a:pt x="1470532" y="3241324"/>
                      <a:pt x="854582" y="3136549"/>
                    </a:cubicBezTo>
                    <a:cubicBezTo>
                      <a:pt x="238632" y="3031774"/>
                      <a:pt x="206882" y="2812699"/>
                      <a:pt x="73532" y="2545999"/>
                    </a:cubicBezTo>
                    <a:cubicBezTo>
                      <a:pt x="-59818" y="2279299"/>
                      <a:pt x="22732" y="1882424"/>
                      <a:pt x="54482" y="1536349"/>
                    </a:cubicBezTo>
                    <a:cubicBezTo>
                      <a:pt x="86232" y="1190274"/>
                      <a:pt x="168782" y="723549"/>
                      <a:pt x="283082" y="488599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2800" b="1">
                    <a:solidFill>
                      <a:srgbClr val="FF0000"/>
                    </a:solidFill>
                    <a:latin typeface="Helvetica Neue"/>
                  </a:rPr>
                  <a:t>These are</a:t>
                </a:r>
                <a:endParaRPr lang="zh-CN" altLang="en-US" sz="2800" b="1" dirty="0">
                  <a:solidFill>
                    <a:srgbClr val="FF0000"/>
                  </a:solidFill>
                  <a:latin typeface="Helvetica Neue"/>
                </a:endParaRPr>
              </a:p>
            </p:txBody>
          </p:sp>
          <p:pic>
            <p:nvPicPr>
              <p:cNvPr id="62" name="huyen">
                <a:extLst>
                  <a:ext uri="{FF2B5EF4-FFF2-40B4-BE49-F238E27FC236}">
                    <a16:creationId xmlns:a16="http://schemas.microsoft.com/office/drawing/2014/main" xmlns="" id="{0C2066FF-76B7-44DE-AAA8-E8204E395DC8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-15901" t="71039" r="65268" b="14236"/>
              <a:stretch/>
            </p:blipFill>
            <p:spPr>
              <a:xfrm rot="19268029">
                <a:off x="6000159" y="1974426"/>
                <a:ext cx="811846" cy="511558"/>
              </a:xfrm>
              <a:prstGeom prst="rect">
                <a:avLst/>
              </a:prstGeom>
            </p:spPr>
          </p:pic>
        </p:grpSp>
        <p:sp>
          <p:nvSpPr>
            <p:cNvPr id="60" name="huyen">
              <a:extLst>
                <a:ext uri="{FF2B5EF4-FFF2-40B4-BE49-F238E27FC236}">
                  <a16:creationId xmlns:a16="http://schemas.microsoft.com/office/drawing/2014/main" xmlns="" id="{F1B27A02-309C-4A1D-AE9C-D8AC960D3CCA}"/>
                </a:ext>
              </a:extLst>
            </p:cNvPr>
            <p:cNvSpPr/>
            <p:nvPr/>
          </p:nvSpPr>
          <p:spPr>
            <a:xfrm>
              <a:off x="1840998" y="1059024"/>
              <a:ext cx="7784539" cy="4586376"/>
            </a:xfrm>
            <a:custGeom>
              <a:avLst/>
              <a:gdLst>
                <a:gd name="connsiteX0" fmla="*/ 283082 w 5100718"/>
                <a:gd name="connsiteY0" fmla="*/ 488599 h 3232665"/>
                <a:gd name="connsiteX1" fmla="*/ 740282 w 5100718"/>
                <a:gd name="connsiteY1" fmla="*/ 126649 h 3232665"/>
                <a:gd name="connsiteX2" fmla="*/ 1159382 w 5100718"/>
                <a:gd name="connsiteY2" fmla="*/ 69499 h 3232665"/>
                <a:gd name="connsiteX3" fmla="*/ 1616582 w 5100718"/>
                <a:gd name="connsiteY3" fmla="*/ 12349 h 3232665"/>
                <a:gd name="connsiteX4" fmla="*/ 2931032 w 5100718"/>
                <a:gd name="connsiteY4" fmla="*/ 12349 h 3232665"/>
                <a:gd name="connsiteX5" fmla="*/ 4455032 w 5100718"/>
                <a:gd name="connsiteY5" fmla="*/ 145699 h 3232665"/>
                <a:gd name="connsiteX6" fmla="*/ 5064632 w 5100718"/>
                <a:gd name="connsiteY6" fmla="*/ 1041049 h 3232665"/>
                <a:gd name="connsiteX7" fmla="*/ 4893182 w 5100718"/>
                <a:gd name="connsiteY7" fmla="*/ 2565049 h 3232665"/>
                <a:gd name="connsiteX8" fmla="*/ 3769232 w 5100718"/>
                <a:gd name="connsiteY8" fmla="*/ 3174649 h 3232665"/>
                <a:gd name="connsiteX9" fmla="*/ 854582 w 5100718"/>
                <a:gd name="connsiteY9" fmla="*/ 3136549 h 3232665"/>
                <a:gd name="connsiteX10" fmla="*/ 73532 w 5100718"/>
                <a:gd name="connsiteY10" fmla="*/ 2545999 h 3232665"/>
                <a:gd name="connsiteX11" fmla="*/ 54482 w 5100718"/>
                <a:gd name="connsiteY11" fmla="*/ 1536349 h 3232665"/>
                <a:gd name="connsiteX12" fmla="*/ 283082 w 5100718"/>
                <a:gd name="connsiteY12" fmla="*/ 488599 h 32326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100718" h="3232665">
                  <a:moveTo>
                    <a:pt x="283082" y="488599"/>
                  </a:moveTo>
                  <a:cubicBezTo>
                    <a:pt x="397382" y="253649"/>
                    <a:pt x="594232" y="196499"/>
                    <a:pt x="740282" y="126649"/>
                  </a:cubicBezTo>
                  <a:cubicBezTo>
                    <a:pt x="886332" y="56799"/>
                    <a:pt x="1159382" y="69499"/>
                    <a:pt x="1159382" y="69499"/>
                  </a:cubicBezTo>
                  <a:cubicBezTo>
                    <a:pt x="1305432" y="50449"/>
                    <a:pt x="1321307" y="21874"/>
                    <a:pt x="1616582" y="12349"/>
                  </a:cubicBezTo>
                  <a:cubicBezTo>
                    <a:pt x="1911857" y="2824"/>
                    <a:pt x="2457957" y="-9876"/>
                    <a:pt x="2931032" y="12349"/>
                  </a:cubicBezTo>
                  <a:cubicBezTo>
                    <a:pt x="3404107" y="34574"/>
                    <a:pt x="4099432" y="-25751"/>
                    <a:pt x="4455032" y="145699"/>
                  </a:cubicBezTo>
                  <a:cubicBezTo>
                    <a:pt x="4810632" y="317149"/>
                    <a:pt x="4991607" y="637824"/>
                    <a:pt x="5064632" y="1041049"/>
                  </a:cubicBezTo>
                  <a:cubicBezTo>
                    <a:pt x="5137657" y="1444274"/>
                    <a:pt x="5109082" y="2209449"/>
                    <a:pt x="4893182" y="2565049"/>
                  </a:cubicBezTo>
                  <a:cubicBezTo>
                    <a:pt x="4677282" y="2920649"/>
                    <a:pt x="4442332" y="3079399"/>
                    <a:pt x="3769232" y="3174649"/>
                  </a:cubicBezTo>
                  <a:cubicBezTo>
                    <a:pt x="3096132" y="3269899"/>
                    <a:pt x="1470532" y="3241324"/>
                    <a:pt x="854582" y="3136549"/>
                  </a:cubicBezTo>
                  <a:cubicBezTo>
                    <a:pt x="238632" y="3031774"/>
                    <a:pt x="206882" y="2812699"/>
                    <a:pt x="73532" y="2545999"/>
                  </a:cubicBezTo>
                  <a:cubicBezTo>
                    <a:pt x="-59818" y="2279299"/>
                    <a:pt x="22732" y="1882424"/>
                    <a:pt x="54482" y="1536349"/>
                  </a:cubicBezTo>
                  <a:cubicBezTo>
                    <a:pt x="86232" y="1190274"/>
                    <a:pt x="168782" y="723549"/>
                    <a:pt x="283082" y="488599"/>
                  </a:cubicBezTo>
                  <a:close/>
                </a:path>
              </a:pathLst>
            </a:custGeom>
            <a:noFill/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4635923" y="64047"/>
            <a:ext cx="3272430" cy="832796"/>
            <a:chOff x="4202427" y="-128509"/>
            <a:chExt cx="3694951" cy="940323"/>
          </a:xfrm>
        </p:grpSpPr>
        <p:pic>
          <p:nvPicPr>
            <p:cNvPr id="72" name="Picture 71"/>
            <p:cNvPicPr>
              <a:picLocks noChangeAspect="1"/>
            </p:cNvPicPr>
            <p:nvPr/>
          </p:nvPicPr>
          <p:blipFill rotWithShape="1"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8443" t="30997" r="29452" b="47840"/>
            <a:stretch/>
          </p:blipFill>
          <p:spPr>
            <a:xfrm>
              <a:off x="4202427" y="379344"/>
              <a:ext cx="609781" cy="432470"/>
            </a:xfrm>
            <a:prstGeom prst="rect">
              <a:avLst/>
            </a:prstGeom>
            <a:effectLst>
              <a:glow rad="63500">
                <a:schemeClr val="bg1"/>
              </a:glow>
            </a:effectLst>
          </p:spPr>
        </p:pic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51141" y="265321"/>
              <a:ext cx="2890700" cy="527876"/>
            </a:xfrm>
            <a:prstGeom prst="rect">
              <a:avLst/>
            </a:prstGeom>
            <a:effectLst>
              <a:glow rad="63500">
                <a:schemeClr val="bg1"/>
              </a:glow>
            </a:effectLst>
          </p:spPr>
        </p:pic>
        <p:pic>
          <p:nvPicPr>
            <p:cNvPr id="11" name="Picture 10"/>
            <p:cNvPicPr>
              <a:picLocks noChangeAspect="1"/>
            </p:cNvPicPr>
            <p:nvPr/>
          </p:nvPicPr>
          <p:blipFill rotWithShape="1">
            <a:blip r:embed="rId12" cstate="print">
              <a:extLst>
                <a:ext uri="{BEBA8EAE-BF5A-486C-A8C5-ECC9F3942E4B}">
                  <a14:imgProps xmlns:a14="http://schemas.microsoft.com/office/drawing/2010/main">
                    <a14:imgLayer r:embed="rId13">
                      <a14:imgEffect>
                        <a14:backgroundRemoval t="23795" b="50078" l="4839" r="22581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698" t="22691" r="77429" b="49161"/>
            <a:stretch/>
          </p:blipFill>
          <p:spPr>
            <a:xfrm>
              <a:off x="7386303" y="-128509"/>
              <a:ext cx="511075" cy="596255"/>
            </a:xfrm>
            <a:prstGeom prst="rect">
              <a:avLst/>
            </a:prstGeom>
            <a:effectLst>
              <a:glow rad="63500">
                <a:schemeClr val="bg1"/>
              </a:glow>
            </a:effectLst>
          </p:spPr>
        </p:pic>
      </p:grpSp>
      <p:grpSp>
        <p:nvGrpSpPr>
          <p:cNvPr id="15" name="Group 14"/>
          <p:cNvGrpSpPr/>
          <p:nvPr/>
        </p:nvGrpSpPr>
        <p:grpSpPr>
          <a:xfrm>
            <a:off x="-2776048" y="4552950"/>
            <a:ext cx="2677134" cy="2088548"/>
            <a:chOff x="-3128474" y="4278007"/>
            <a:chExt cx="3029560" cy="2363491"/>
          </a:xfrm>
        </p:grpSpPr>
        <p:pic>
          <p:nvPicPr>
            <p:cNvPr id="56" name="Picture 55"/>
            <p:cNvPicPr>
              <a:picLocks noChangeAspect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-3128474" y="4278007"/>
              <a:ext cx="3029560" cy="2363491"/>
            </a:xfrm>
            <a:prstGeom prst="rect">
              <a:avLst/>
            </a:prstGeom>
          </p:spPr>
        </p:pic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337899" y="5233745"/>
              <a:ext cx="1488096" cy="263443"/>
            </a:xfrm>
            <a:prstGeom prst="rect">
              <a:avLst/>
            </a:prstGeom>
            <a:effectLst>
              <a:glow rad="63500">
                <a:schemeClr val="bg1"/>
              </a:glow>
            </a:effectLst>
          </p:spPr>
        </p:pic>
      </p:grpSp>
      <p:sp>
        <p:nvSpPr>
          <p:cNvPr id="32" name="Rectangle 31"/>
          <p:cNvSpPr/>
          <p:nvPr/>
        </p:nvSpPr>
        <p:spPr>
          <a:xfrm>
            <a:off x="4548681" y="3418087"/>
            <a:ext cx="359063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>
                <a:solidFill>
                  <a:schemeClr val="tx1">
                    <a:lumMod val="85000"/>
                    <a:lumOff val="15000"/>
                  </a:schemeClr>
                </a:solidFill>
                <a:latin typeface="Helvetica Neue"/>
              </a:rPr>
              <a:t>_______ my pencils.</a:t>
            </a:r>
            <a:endParaRPr lang="en-US" sz="2800" i="0" dirty="0">
              <a:solidFill>
                <a:schemeClr val="tx1">
                  <a:lumMod val="85000"/>
                  <a:lumOff val="15000"/>
                </a:schemeClr>
              </a:solidFill>
              <a:effectLst/>
              <a:latin typeface="Helvetica Neue"/>
            </a:endParaRPr>
          </a:p>
        </p:txBody>
      </p:sp>
      <p:pic>
        <p:nvPicPr>
          <p:cNvPr id="37" name="Picture 36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4972399" y="1193476"/>
            <a:ext cx="1986995" cy="2136555"/>
          </a:xfrm>
          <a:prstGeom prst="rect">
            <a:avLst/>
          </a:prstGeom>
        </p:spPr>
      </p:pic>
      <p:pic>
        <p:nvPicPr>
          <p:cNvPr id="38" name="Picture 37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4008821" y="1500645"/>
            <a:ext cx="1630957" cy="1632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78920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63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1.45833E-6 -3.7037E-6 L 0.83972 -0.07083 " pathEditMode="relative" rAng="0" ptsTypes="AA">
                                      <p:cBhvr>
                                        <p:cTn id="12" dur="5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1979" y="-354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</p:childTnLst>
        </p:cTn>
      </p:par>
    </p:tnLst>
    <p:bldLst>
      <p:bldP spid="40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8"/>
          <p:cNvPicPr>
            <a:picLocks noChangeAspect="1"/>
          </p:cNvPicPr>
          <p:nvPr/>
        </p:nvPicPr>
        <p:blipFill rotWithShape="1">
          <a:blip r:embed="rId3"/>
          <a:srcRect l="1500" r="413" b="4652"/>
          <a:stretch/>
        </p:blipFill>
        <p:spPr>
          <a:xfrm>
            <a:off x="-9524" y="0"/>
            <a:ext cx="12211049" cy="6858000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07357" y="-270866"/>
            <a:ext cx="12290601" cy="7370703"/>
          </a:xfrm>
          <a:prstGeom prst="rect">
            <a:avLst/>
          </a:prstGeom>
        </p:spPr>
      </p:pic>
      <p:sp>
        <p:nvSpPr>
          <p:cNvPr id="40" name="Right Arrow 39">
            <a:hlinkClick r:id="" action="ppaction://hlinkshowjump?jump=nextslide"/>
          </p:cNvPr>
          <p:cNvSpPr/>
          <p:nvPr/>
        </p:nvSpPr>
        <p:spPr>
          <a:xfrm>
            <a:off x="10370633" y="5499104"/>
            <a:ext cx="1157515" cy="794408"/>
          </a:xfrm>
          <a:prstGeom prst="rightArrow">
            <a:avLst/>
          </a:prstGeom>
          <a:solidFill>
            <a:srgbClr val="00206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chemeClr val="bg1"/>
                </a:solidFill>
              </a:rPr>
              <a:t>Next </a:t>
            </a:r>
          </a:p>
        </p:txBody>
      </p:sp>
      <p:grpSp>
        <p:nvGrpSpPr>
          <p:cNvPr id="48" name="Group 47"/>
          <p:cNvGrpSpPr/>
          <p:nvPr/>
        </p:nvGrpSpPr>
        <p:grpSpPr>
          <a:xfrm>
            <a:off x="4767506" y="6385368"/>
            <a:ext cx="2248353" cy="699007"/>
            <a:chOff x="4767506" y="6385368"/>
            <a:chExt cx="2248353" cy="699007"/>
          </a:xfrm>
        </p:grpSpPr>
        <p:pic>
          <p:nvPicPr>
            <p:cNvPr id="45" name="huyen">
              <a:extLst>
                <a:ext uri="{FF2B5EF4-FFF2-40B4-BE49-F238E27FC236}">
                  <a16:creationId xmlns:a16="http://schemas.microsoft.com/office/drawing/2014/main" xmlns="" id="{839A2A9F-C718-460E-8FB7-322116AA8F6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67506" y="6466359"/>
              <a:ext cx="678473" cy="576372"/>
            </a:xfrm>
            <a:prstGeom prst="rect">
              <a:avLst/>
            </a:prstGeom>
          </p:spPr>
        </p:pic>
        <p:pic>
          <p:nvPicPr>
            <p:cNvPr id="46" name="huyen">
              <a:extLst>
                <a:ext uri="{FF2B5EF4-FFF2-40B4-BE49-F238E27FC236}">
                  <a16:creationId xmlns:a16="http://schemas.microsoft.com/office/drawing/2014/main" xmlns="" id="{5E5D0B11-33B0-49C3-BD54-3E9B25F11A7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5539136" y="6385368"/>
              <a:ext cx="822831" cy="699007"/>
            </a:xfrm>
            <a:prstGeom prst="rect">
              <a:avLst/>
            </a:prstGeom>
          </p:spPr>
        </p:pic>
        <p:pic>
          <p:nvPicPr>
            <p:cNvPr id="47" name="huyen">
              <a:extLst>
                <a:ext uri="{FF2B5EF4-FFF2-40B4-BE49-F238E27FC236}">
                  <a16:creationId xmlns:a16="http://schemas.microsoft.com/office/drawing/2014/main" xmlns="" id="{305F0C80-8940-4247-A773-91D2178933A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6343999" y="6493264"/>
              <a:ext cx="671860" cy="570755"/>
            </a:xfrm>
            <a:prstGeom prst="rect">
              <a:avLst/>
            </a:prstGeom>
          </p:spPr>
        </p:pic>
      </p:grpSp>
      <p:grpSp>
        <p:nvGrpSpPr>
          <p:cNvPr id="51" name="cau hoi">
            <a:extLst>
              <a:ext uri="{FF2B5EF4-FFF2-40B4-BE49-F238E27FC236}">
                <a16:creationId xmlns:a16="http://schemas.microsoft.com/office/drawing/2014/main" xmlns="" id="{A154F1F2-B83F-4991-AB47-9C946AD0C4FC}"/>
              </a:ext>
            </a:extLst>
          </p:cNvPr>
          <p:cNvGrpSpPr/>
          <p:nvPr/>
        </p:nvGrpSpPr>
        <p:grpSpPr>
          <a:xfrm flipH="1">
            <a:off x="2512804" y="614642"/>
            <a:ext cx="7166392" cy="3562276"/>
            <a:chOff x="1719531" y="644142"/>
            <a:chExt cx="8168170" cy="5096202"/>
          </a:xfrm>
        </p:grpSpPr>
        <p:grpSp>
          <p:nvGrpSpPr>
            <p:cNvPr id="52" name="huyen">
              <a:extLst>
                <a:ext uri="{FF2B5EF4-FFF2-40B4-BE49-F238E27FC236}">
                  <a16:creationId xmlns:a16="http://schemas.microsoft.com/office/drawing/2014/main" xmlns="" id="{CBF82D46-51E2-442D-B402-F51D8E206CCD}"/>
                </a:ext>
              </a:extLst>
            </p:cNvPr>
            <p:cNvGrpSpPr/>
            <p:nvPr/>
          </p:nvGrpSpPr>
          <p:grpSpPr>
            <a:xfrm>
              <a:off x="1719531" y="644142"/>
              <a:ext cx="8168170" cy="5096202"/>
              <a:chOff x="5789883" y="1974426"/>
              <a:chExt cx="5100718" cy="3349728"/>
            </a:xfrm>
            <a:effectLst>
              <a:outerShdw blurRad="127000" dist="12700" sx="103000" sy="103000" algn="ctr" rotWithShape="0">
                <a:prstClr val="black">
                  <a:alpha val="7000"/>
                </a:prstClr>
              </a:outerShdw>
            </a:effectLst>
          </p:grpSpPr>
          <p:sp>
            <p:nvSpPr>
              <p:cNvPr id="54" name="huyen">
                <a:extLst>
                  <a:ext uri="{FF2B5EF4-FFF2-40B4-BE49-F238E27FC236}">
                    <a16:creationId xmlns:a16="http://schemas.microsoft.com/office/drawing/2014/main" xmlns="" id="{E9709399-6B2D-4D4D-99EB-C2E34F06359E}"/>
                  </a:ext>
                </a:extLst>
              </p:cNvPr>
              <p:cNvSpPr/>
              <p:nvPr/>
            </p:nvSpPr>
            <p:spPr>
              <a:xfrm>
                <a:off x="5789883" y="2091488"/>
                <a:ext cx="5100718" cy="3232666"/>
              </a:xfrm>
              <a:custGeom>
                <a:avLst/>
                <a:gdLst>
                  <a:gd name="connsiteX0" fmla="*/ 283082 w 5100718"/>
                  <a:gd name="connsiteY0" fmla="*/ 488599 h 3232665"/>
                  <a:gd name="connsiteX1" fmla="*/ 740282 w 5100718"/>
                  <a:gd name="connsiteY1" fmla="*/ 126649 h 3232665"/>
                  <a:gd name="connsiteX2" fmla="*/ 1159382 w 5100718"/>
                  <a:gd name="connsiteY2" fmla="*/ 69499 h 3232665"/>
                  <a:gd name="connsiteX3" fmla="*/ 1616582 w 5100718"/>
                  <a:gd name="connsiteY3" fmla="*/ 12349 h 3232665"/>
                  <a:gd name="connsiteX4" fmla="*/ 2931032 w 5100718"/>
                  <a:gd name="connsiteY4" fmla="*/ 12349 h 3232665"/>
                  <a:gd name="connsiteX5" fmla="*/ 4455032 w 5100718"/>
                  <a:gd name="connsiteY5" fmla="*/ 145699 h 3232665"/>
                  <a:gd name="connsiteX6" fmla="*/ 5064632 w 5100718"/>
                  <a:gd name="connsiteY6" fmla="*/ 1041049 h 3232665"/>
                  <a:gd name="connsiteX7" fmla="*/ 4893182 w 5100718"/>
                  <a:gd name="connsiteY7" fmla="*/ 2565049 h 3232665"/>
                  <a:gd name="connsiteX8" fmla="*/ 3769232 w 5100718"/>
                  <a:gd name="connsiteY8" fmla="*/ 3174649 h 3232665"/>
                  <a:gd name="connsiteX9" fmla="*/ 854582 w 5100718"/>
                  <a:gd name="connsiteY9" fmla="*/ 3136549 h 3232665"/>
                  <a:gd name="connsiteX10" fmla="*/ 73532 w 5100718"/>
                  <a:gd name="connsiteY10" fmla="*/ 2545999 h 3232665"/>
                  <a:gd name="connsiteX11" fmla="*/ 54482 w 5100718"/>
                  <a:gd name="connsiteY11" fmla="*/ 1536349 h 3232665"/>
                  <a:gd name="connsiteX12" fmla="*/ 283082 w 5100718"/>
                  <a:gd name="connsiteY12" fmla="*/ 488599 h 32326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5100718" h="3232665">
                    <a:moveTo>
                      <a:pt x="283082" y="488599"/>
                    </a:moveTo>
                    <a:cubicBezTo>
                      <a:pt x="397382" y="253649"/>
                      <a:pt x="594232" y="196499"/>
                      <a:pt x="740282" y="126649"/>
                    </a:cubicBezTo>
                    <a:cubicBezTo>
                      <a:pt x="886332" y="56799"/>
                      <a:pt x="1159382" y="69499"/>
                      <a:pt x="1159382" y="69499"/>
                    </a:cubicBezTo>
                    <a:cubicBezTo>
                      <a:pt x="1305432" y="50449"/>
                      <a:pt x="1321307" y="21874"/>
                      <a:pt x="1616582" y="12349"/>
                    </a:cubicBezTo>
                    <a:cubicBezTo>
                      <a:pt x="1911857" y="2824"/>
                      <a:pt x="2457957" y="-9876"/>
                      <a:pt x="2931032" y="12349"/>
                    </a:cubicBezTo>
                    <a:cubicBezTo>
                      <a:pt x="3404107" y="34574"/>
                      <a:pt x="4099432" y="-25751"/>
                      <a:pt x="4455032" y="145699"/>
                    </a:cubicBezTo>
                    <a:cubicBezTo>
                      <a:pt x="4810632" y="317149"/>
                      <a:pt x="4991607" y="637824"/>
                      <a:pt x="5064632" y="1041049"/>
                    </a:cubicBezTo>
                    <a:cubicBezTo>
                      <a:pt x="5137657" y="1444274"/>
                      <a:pt x="5109082" y="2209449"/>
                      <a:pt x="4893182" y="2565049"/>
                    </a:cubicBezTo>
                    <a:cubicBezTo>
                      <a:pt x="4677282" y="2920649"/>
                      <a:pt x="4442332" y="3079399"/>
                      <a:pt x="3769232" y="3174649"/>
                    </a:cubicBezTo>
                    <a:cubicBezTo>
                      <a:pt x="3096132" y="3269899"/>
                      <a:pt x="1470532" y="3241324"/>
                      <a:pt x="854582" y="3136549"/>
                    </a:cubicBezTo>
                    <a:cubicBezTo>
                      <a:pt x="238632" y="3031774"/>
                      <a:pt x="206882" y="2812699"/>
                      <a:pt x="73532" y="2545999"/>
                    </a:cubicBezTo>
                    <a:cubicBezTo>
                      <a:pt x="-59818" y="2279299"/>
                      <a:pt x="22732" y="1882424"/>
                      <a:pt x="54482" y="1536349"/>
                    </a:cubicBezTo>
                    <a:cubicBezTo>
                      <a:pt x="86232" y="1190274"/>
                      <a:pt x="168782" y="723549"/>
                      <a:pt x="283082" y="488599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200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pic>
            <p:nvPicPr>
              <p:cNvPr id="55" name="huyen">
                <a:extLst>
                  <a:ext uri="{FF2B5EF4-FFF2-40B4-BE49-F238E27FC236}">
                    <a16:creationId xmlns:a16="http://schemas.microsoft.com/office/drawing/2014/main" xmlns="" id="{0C2066FF-76B7-44DE-AAA8-E8204E395DC8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-15901" t="71039" r="65268" b="14236"/>
              <a:stretch/>
            </p:blipFill>
            <p:spPr>
              <a:xfrm rot="19268029">
                <a:off x="6000159" y="1974426"/>
                <a:ext cx="811846" cy="511558"/>
              </a:xfrm>
              <a:prstGeom prst="rect">
                <a:avLst/>
              </a:prstGeom>
            </p:spPr>
          </p:pic>
        </p:grpSp>
        <p:sp>
          <p:nvSpPr>
            <p:cNvPr id="53" name="1">
              <a:extLst>
                <a:ext uri="{FF2B5EF4-FFF2-40B4-BE49-F238E27FC236}">
                  <a16:creationId xmlns:a16="http://schemas.microsoft.com/office/drawing/2014/main" xmlns="" id="{F1B27A02-309C-4A1D-AE9C-D8AC960D3CCA}"/>
                </a:ext>
              </a:extLst>
            </p:cNvPr>
            <p:cNvSpPr/>
            <p:nvPr/>
          </p:nvSpPr>
          <p:spPr>
            <a:xfrm>
              <a:off x="1840998" y="1059024"/>
              <a:ext cx="7784539" cy="4586375"/>
            </a:xfrm>
            <a:custGeom>
              <a:avLst/>
              <a:gdLst>
                <a:gd name="connsiteX0" fmla="*/ 283082 w 5100718"/>
                <a:gd name="connsiteY0" fmla="*/ 488599 h 3232665"/>
                <a:gd name="connsiteX1" fmla="*/ 740282 w 5100718"/>
                <a:gd name="connsiteY1" fmla="*/ 126649 h 3232665"/>
                <a:gd name="connsiteX2" fmla="*/ 1159382 w 5100718"/>
                <a:gd name="connsiteY2" fmla="*/ 69499 h 3232665"/>
                <a:gd name="connsiteX3" fmla="*/ 1616582 w 5100718"/>
                <a:gd name="connsiteY3" fmla="*/ 12349 h 3232665"/>
                <a:gd name="connsiteX4" fmla="*/ 2931032 w 5100718"/>
                <a:gd name="connsiteY4" fmla="*/ 12349 h 3232665"/>
                <a:gd name="connsiteX5" fmla="*/ 4455032 w 5100718"/>
                <a:gd name="connsiteY5" fmla="*/ 145699 h 3232665"/>
                <a:gd name="connsiteX6" fmla="*/ 5064632 w 5100718"/>
                <a:gd name="connsiteY6" fmla="*/ 1041049 h 3232665"/>
                <a:gd name="connsiteX7" fmla="*/ 4893182 w 5100718"/>
                <a:gd name="connsiteY7" fmla="*/ 2565049 h 3232665"/>
                <a:gd name="connsiteX8" fmla="*/ 3769232 w 5100718"/>
                <a:gd name="connsiteY8" fmla="*/ 3174649 h 3232665"/>
                <a:gd name="connsiteX9" fmla="*/ 854582 w 5100718"/>
                <a:gd name="connsiteY9" fmla="*/ 3136549 h 3232665"/>
                <a:gd name="connsiteX10" fmla="*/ 73532 w 5100718"/>
                <a:gd name="connsiteY10" fmla="*/ 2545999 h 3232665"/>
                <a:gd name="connsiteX11" fmla="*/ 54482 w 5100718"/>
                <a:gd name="connsiteY11" fmla="*/ 1536349 h 3232665"/>
                <a:gd name="connsiteX12" fmla="*/ 283082 w 5100718"/>
                <a:gd name="connsiteY12" fmla="*/ 488599 h 32326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100718" h="3232665">
                  <a:moveTo>
                    <a:pt x="283082" y="488599"/>
                  </a:moveTo>
                  <a:cubicBezTo>
                    <a:pt x="397382" y="253649"/>
                    <a:pt x="594232" y="196499"/>
                    <a:pt x="740282" y="126649"/>
                  </a:cubicBezTo>
                  <a:cubicBezTo>
                    <a:pt x="886332" y="56799"/>
                    <a:pt x="1159382" y="69499"/>
                    <a:pt x="1159382" y="69499"/>
                  </a:cubicBezTo>
                  <a:cubicBezTo>
                    <a:pt x="1305432" y="50449"/>
                    <a:pt x="1321307" y="21874"/>
                    <a:pt x="1616582" y="12349"/>
                  </a:cubicBezTo>
                  <a:cubicBezTo>
                    <a:pt x="1911857" y="2824"/>
                    <a:pt x="2457957" y="-9876"/>
                    <a:pt x="2931032" y="12349"/>
                  </a:cubicBezTo>
                  <a:cubicBezTo>
                    <a:pt x="3404107" y="34574"/>
                    <a:pt x="4099432" y="-25751"/>
                    <a:pt x="4455032" y="145699"/>
                  </a:cubicBezTo>
                  <a:cubicBezTo>
                    <a:pt x="4810632" y="317149"/>
                    <a:pt x="4991607" y="637824"/>
                    <a:pt x="5064632" y="1041049"/>
                  </a:cubicBezTo>
                  <a:cubicBezTo>
                    <a:pt x="5137657" y="1444274"/>
                    <a:pt x="5109082" y="2209449"/>
                    <a:pt x="4893182" y="2565049"/>
                  </a:cubicBezTo>
                  <a:cubicBezTo>
                    <a:pt x="4677282" y="2920649"/>
                    <a:pt x="4442332" y="3079399"/>
                    <a:pt x="3769232" y="3174649"/>
                  </a:cubicBezTo>
                  <a:cubicBezTo>
                    <a:pt x="3096132" y="3269899"/>
                    <a:pt x="1470532" y="3241324"/>
                    <a:pt x="854582" y="3136549"/>
                  </a:cubicBezTo>
                  <a:cubicBezTo>
                    <a:pt x="238632" y="3031774"/>
                    <a:pt x="206882" y="2812699"/>
                    <a:pt x="73532" y="2545999"/>
                  </a:cubicBezTo>
                  <a:cubicBezTo>
                    <a:pt x="-59818" y="2279299"/>
                    <a:pt x="22732" y="1882424"/>
                    <a:pt x="54482" y="1536349"/>
                  </a:cubicBezTo>
                  <a:cubicBezTo>
                    <a:pt x="86232" y="1190274"/>
                    <a:pt x="168782" y="723549"/>
                    <a:pt x="283082" y="488599"/>
                  </a:cubicBezTo>
                  <a:close/>
                </a:path>
              </a:pathLst>
            </a:custGeom>
            <a:noFill/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58" name="dap an">
            <a:extLst>
              <a:ext uri="{FF2B5EF4-FFF2-40B4-BE49-F238E27FC236}">
                <a16:creationId xmlns:a16="http://schemas.microsoft.com/office/drawing/2014/main" xmlns="" id="{A154F1F2-B83F-4991-AB47-9C946AD0C4FC}"/>
              </a:ext>
            </a:extLst>
          </p:cNvPr>
          <p:cNvGrpSpPr/>
          <p:nvPr/>
        </p:nvGrpSpPr>
        <p:grpSpPr>
          <a:xfrm>
            <a:off x="2194494" y="4151797"/>
            <a:ext cx="5130365" cy="2583074"/>
            <a:chOff x="1719531" y="644142"/>
            <a:chExt cx="8168170" cy="5231904"/>
          </a:xfrm>
        </p:grpSpPr>
        <p:grpSp>
          <p:nvGrpSpPr>
            <p:cNvPr id="59" name="huyen">
              <a:extLst>
                <a:ext uri="{FF2B5EF4-FFF2-40B4-BE49-F238E27FC236}">
                  <a16:creationId xmlns:a16="http://schemas.microsoft.com/office/drawing/2014/main" xmlns="" id="{CBF82D46-51E2-442D-B402-F51D8E206CCD}"/>
                </a:ext>
              </a:extLst>
            </p:cNvPr>
            <p:cNvGrpSpPr/>
            <p:nvPr/>
          </p:nvGrpSpPr>
          <p:grpSpPr>
            <a:xfrm>
              <a:off x="1719531" y="644142"/>
              <a:ext cx="8168170" cy="5231904"/>
              <a:chOff x="5789883" y="1974426"/>
              <a:chExt cx="5100718" cy="3438925"/>
            </a:xfrm>
            <a:effectLst>
              <a:outerShdw blurRad="127000" dist="12700" sx="103000" sy="103000" algn="ctr" rotWithShape="0">
                <a:prstClr val="black">
                  <a:alpha val="7000"/>
                </a:prstClr>
              </a:outerShdw>
            </a:effectLst>
          </p:grpSpPr>
          <p:sp>
            <p:nvSpPr>
              <p:cNvPr id="61" name="huyen">
                <a:extLst>
                  <a:ext uri="{FF2B5EF4-FFF2-40B4-BE49-F238E27FC236}">
                    <a16:creationId xmlns:a16="http://schemas.microsoft.com/office/drawing/2014/main" xmlns="" id="{E9709399-6B2D-4D4D-99EB-C2E34F06359E}"/>
                  </a:ext>
                </a:extLst>
              </p:cNvPr>
              <p:cNvSpPr/>
              <p:nvPr/>
            </p:nvSpPr>
            <p:spPr>
              <a:xfrm>
                <a:off x="5789883" y="2091489"/>
                <a:ext cx="5100718" cy="3321862"/>
              </a:xfrm>
              <a:custGeom>
                <a:avLst/>
                <a:gdLst>
                  <a:gd name="connsiteX0" fmla="*/ 283082 w 5100718"/>
                  <a:gd name="connsiteY0" fmla="*/ 488599 h 3232665"/>
                  <a:gd name="connsiteX1" fmla="*/ 740282 w 5100718"/>
                  <a:gd name="connsiteY1" fmla="*/ 126649 h 3232665"/>
                  <a:gd name="connsiteX2" fmla="*/ 1159382 w 5100718"/>
                  <a:gd name="connsiteY2" fmla="*/ 69499 h 3232665"/>
                  <a:gd name="connsiteX3" fmla="*/ 1616582 w 5100718"/>
                  <a:gd name="connsiteY3" fmla="*/ 12349 h 3232665"/>
                  <a:gd name="connsiteX4" fmla="*/ 2931032 w 5100718"/>
                  <a:gd name="connsiteY4" fmla="*/ 12349 h 3232665"/>
                  <a:gd name="connsiteX5" fmla="*/ 4455032 w 5100718"/>
                  <a:gd name="connsiteY5" fmla="*/ 145699 h 3232665"/>
                  <a:gd name="connsiteX6" fmla="*/ 5064632 w 5100718"/>
                  <a:gd name="connsiteY6" fmla="*/ 1041049 h 3232665"/>
                  <a:gd name="connsiteX7" fmla="*/ 4893182 w 5100718"/>
                  <a:gd name="connsiteY7" fmla="*/ 2565049 h 3232665"/>
                  <a:gd name="connsiteX8" fmla="*/ 3769232 w 5100718"/>
                  <a:gd name="connsiteY8" fmla="*/ 3174649 h 3232665"/>
                  <a:gd name="connsiteX9" fmla="*/ 854582 w 5100718"/>
                  <a:gd name="connsiteY9" fmla="*/ 3136549 h 3232665"/>
                  <a:gd name="connsiteX10" fmla="*/ 73532 w 5100718"/>
                  <a:gd name="connsiteY10" fmla="*/ 2545999 h 3232665"/>
                  <a:gd name="connsiteX11" fmla="*/ 54482 w 5100718"/>
                  <a:gd name="connsiteY11" fmla="*/ 1536349 h 3232665"/>
                  <a:gd name="connsiteX12" fmla="*/ 283082 w 5100718"/>
                  <a:gd name="connsiteY12" fmla="*/ 488599 h 32326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5100718" h="3232665">
                    <a:moveTo>
                      <a:pt x="283082" y="488599"/>
                    </a:moveTo>
                    <a:cubicBezTo>
                      <a:pt x="397382" y="253649"/>
                      <a:pt x="594232" y="196499"/>
                      <a:pt x="740282" y="126649"/>
                    </a:cubicBezTo>
                    <a:cubicBezTo>
                      <a:pt x="886332" y="56799"/>
                      <a:pt x="1159382" y="69499"/>
                      <a:pt x="1159382" y="69499"/>
                    </a:cubicBezTo>
                    <a:cubicBezTo>
                      <a:pt x="1305432" y="50449"/>
                      <a:pt x="1321307" y="21874"/>
                      <a:pt x="1616582" y="12349"/>
                    </a:cubicBezTo>
                    <a:cubicBezTo>
                      <a:pt x="1911857" y="2824"/>
                      <a:pt x="2457957" y="-9876"/>
                      <a:pt x="2931032" y="12349"/>
                    </a:cubicBezTo>
                    <a:cubicBezTo>
                      <a:pt x="3404107" y="34574"/>
                      <a:pt x="4099432" y="-25751"/>
                      <a:pt x="4455032" y="145699"/>
                    </a:cubicBezTo>
                    <a:cubicBezTo>
                      <a:pt x="4810632" y="317149"/>
                      <a:pt x="4991607" y="637824"/>
                      <a:pt x="5064632" y="1041049"/>
                    </a:cubicBezTo>
                    <a:cubicBezTo>
                      <a:pt x="5137657" y="1444274"/>
                      <a:pt x="5109082" y="2209449"/>
                      <a:pt x="4893182" y="2565049"/>
                    </a:cubicBezTo>
                    <a:cubicBezTo>
                      <a:pt x="4677282" y="2920649"/>
                      <a:pt x="4442332" y="3079399"/>
                      <a:pt x="3769232" y="3174649"/>
                    </a:cubicBezTo>
                    <a:cubicBezTo>
                      <a:pt x="3096132" y="3269899"/>
                      <a:pt x="1470532" y="3241324"/>
                      <a:pt x="854582" y="3136549"/>
                    </a:cubicBezTo>
                    <a:cubicBezTo>
                      <a:pt x="238632" y="3031774"/>
                      <a:pt x="206882" y="2812699"/>
                      <a:pt x="73532" y="2545999"/>
                    </a:cubicBezTo>
                    <a:cubicBezTo>
                      <a:pt x="-59818" y="2279299"/>
                      <a:pt x="22732" y="1882424"/>
                      <a:pt x="54482" y="1536349"/>
                    </a:cubicBezTo>
                    <a:cubicBezTo>
                      <a:pt x="86232" y="1190274"/>
                      <a:pt x="168782" y="723549"/>
                      <a:pt x="283082" y="488599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2800" b="1">
                    <a:solidFill>
                      <a:srgbClr val="FF0000"/>
                    </a:solidFill>
                    <a:latin typeface="Helvetica Neue"/>
                  </a:rPr>
                  <a:t>These are</a:t>
                </a:r>
                <a:endParaRPr lang="zh-CN" altLang="en-US" sz="2800" b="1" dirty="0">
                  <a:solidFill>
                    <a:srgbClr val="FF0000"/>
                  </a:solidFill>
                  <a:latin typeface="Helvetica Neue"/>
                </a:endParaRPr>
              </a:p>
            </p:txBody>
          </p:sp>
          <p:pic>
            <p:nvPicPr>
              <p:cNvPr id="62" name="huyen">
                <a:extLst>
                  <a:ext uri="{FF2B5EF4-FFF2-40B4-BE49-F238E27FC236}">
                    <a16:creationId xmlns:a16="http://schemas.microsoft.com/office/drawing/2014/main" xmlns="" id="{0C2066FF-76B7-44DE-AAA8-E8204E395DC8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-15901" t="71039" r="65268" b="14236"/>
              <a:stretch/>
            </p:blipFill>
            <p:spPr>
              <a:xfrm rot="19268029">
                <a:off x="6000159" y="1974426"/>
                <a:ext cx="811846" cy="511558"/>
              </a:xfrm>
              <a:prstGeom prst="rect">
                <a:avLst/>
              </a:prstGeom>
            </p:spPr>
          </p:pic>
        </p:grpSp>
        <p:sp>
          <p:nvSpPr>
            <p:cNvPr id="60" name="huyen">
              <a:extLst>
                <a:ext uri="{FF2B5EF4-FFF2-40B4-BE49-F238E27FC236}">
                  <a16:creationId xmlns:a16="http://schemas.microsoft.com/office/drawing/2014/main" xmlns="" id="{F1B27A02-309C-4A1D-AE9C-D8AC960D3CCA}"/>
                </a:ext>
              </a:extLst>
            </p:cNvPr>
            <p:cNvSpPr/>
            <p:nvPr/>
          </p:nvSpPr>
          <p:spPr>
            <a:xfrm>
              <a:off x="1840998" y="1059024"/>
              <a:ext cx="7784539" cy="4586376"/>
            </a:xfrm>
            <a:custGeom>
              <a:avLst/>
              <a:gdLst>
                <a:gd name="connsiteX0" fmla="*/ 283082 w 5100718"/>
                <a:gd name="connsiteY0" fmla="*/ 488599 h 3232665"/>
                <a:gd name="connsiteX1" fmla="*/ 740282 w 5100718"/>
                <a:gd name="connsiteY1" fmla="*/ 126649 h 3232665"/>
                <a:gd name="connsiteX2" fmla="*/ 1159382 w 5100718"/>
                <a:gd name="connsiteY2" fmla="*/ 69499 h 3232665"/>
                <a:gd name="connsiteX3" fmla="*/ 1616582 w 5100718"/>
                <a:gd name="connsiteY3" fmla="*/ 12349 h 3232665"/>
                <a:gd name="connsiteX4" fmla="*/ 2931032 w 5100718"/>
                <a:gd name="connsiteY4" fmla="*/ 12349 h 3232665"/>
                <a:gd name="connsiteX5" fmla="*/ 4455032 w 5100718"/>
                <a:gd name="connsiteY5" fmla="*/ 145699 h 3232665"/>
                <a:gd name="connsiteX6" fmla="*/ 5064632 w 5100718"/>
                <a:gd name="connsiteY6" fmla="*/ 1041049 h 3232665"/>
                <a:gd name="connsiteX7" fmla="*/ 4893182 w 5100718"/>
                <a:gd name="connsiteY7" fmla="*/ 2565049 h 3232665"/>
                <a:gd name="connsiteX8" fmla="*/ 3769232 w 5100718"/>
                <a:gd name="connsiteY8" fmla="*/ 3174649 h 3232665"/>
                <a:gd name="connsiteX9" fmla="*/ 854582 w 5100718"/>
                <a:gd name="connsiteY9" fmla="*/ 3136549 h 3232665"/>
                <a:gd name="connsiteX10" fmla="*/ 73532 w 5100718"/>
                <a:gd name="connsiteY10" fmla="*/ 2545999 h 3232665"/>
                <a:gd name="connsiteX11" fmla="*/ 54482 w 5100718"/>
                <a:gd name="connsiteY11" fmla="*/ 1536349 h 3232665"/>
                <a:gd name="connsiteX12" fmla="*/ 283082 w 5100718"/>
                <a:gd name="connsiteY12" fmla="*/ 488599 h 32326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100718" h="3232665">
                  <a:moveTo>
                    <a:pt x="283082" y="488599"/>
                  </a:moveTo>
                  <a:cubicBezTo>
                    <a:pt x="397382" y="253649"/>
                    <a:pt x="594232" y="196499"/>
                    <a:pt x="740282" y="126649"/>
                  </a:cubicBezTo>
                  <a:cubicBezTo>
                    <a:pt x="886332" y="56799"/>
                    <a:pt x="1159382" y="69499"/>
                    <a:pt x="1159382" y="69499"/>
                  </a:cubicBezTo>
                  <a:cubicBezTo>
                    <a:pt x="1305432" y="50449"/>
                    <a:pt x="1321307" y="21874"/>
                    <a:pt x="1616582" y="12349"/>
                  </a:cubicBezTo>
                  <a:cubicBezTo>
                    <a:pt x="1911857" y="2824"/>
                    <a:pt x="2457957" y="-9876"/>
                    <a:pt x="2931032" y="12349"/>
                  </a:cubicBezTo>
                  <a:cubicBezTo>
                    <a:pt x="3404107" y="34574"/>
                    <a:pt x="4099432" y="-25751"/>
                    <a:pt x="4455032" y="145699"/>
                  </a:cubicBezTo>
                  <a:cubicBezTo>
                    <a:pt x="4810632" y="317149"/>
                    <a:pt x="4991607" y="637824"/>
                    <a:pt x="5064632" y="1041049"/>
                  </a:cubicBezTo>
                  <a:cubicBezTo>
                    <a:pt x="5137657" y="1444274"/>
                    <a:pt x="5109082" y="2209449"/>
                    <a:pt x="4893182" y="2565049"/>
                  </a:cubicBezTo>
                  <a:cubicBezTo>
                    <a:pt x="4677282" y="2920649"/>
                    <a:pt x="4442332" y="3079399"/>
                    <a:pt x="3769232" y="3174649"/>
                  </a:cubicBezTo>
                  <a:cubicBezTo>
                    <a:pt x="3096132" y="3269899"/>
                    <a:pt x="1470532" y="3241324"/>
                    <a:pt x="854582" y="3136549"/>
                  </a:cubicBezTo>
                  <a:cubicBezTo>
                    <a:pt x="238632" y="3031774"/>
                    <a:pt x="206882" y="2812699"/>
                    <a:pt x="73532" y="2545999"/>
                  </a:cubicBezTo>
                  <a:cubicBezTo>
                    <a:pt x="-59818" y="2279299"/>
                    <a:pt x="22732" y="1882424"/>
                    <a:pt x="54482" y="1536349"/>
                  </a:cubicBezTo>
                  <a:cubicBezTo>
                    <a:pt x="86232" y="1190274"/>
                    <a:pt x="168782" y="723549"/>
                    <a:pt x="283082" y="488599"/>
                  </a:cubicBezTo>
                  <a:close/>
                </a:path>
              </a:pathLst>
            </a:custGeom>
            <a:noFill/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4635923" y="64047"/>
            <a:ext cx="3272430" cy="832796"/>
            <a:chOff x="4202427" y="-128509"/>
            <a:chExt cx="3694951" cy="940323"/>
          </a:xfrm>
        </p:grpSpPr>
        <p:pic>
          <p:nvPicPr>
            <p:cNvPr id="72" name="Picture 71"/>
            <p:cNvPicPr>
              <a:picLocks noChangeAspect="1"/>
            </p:cNvPicPr>
            <p:nvPr/>
          </p:nvPicPr>
          <p:blipFill rotWithShape="1"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8443" t="30997" r="29452" b="47840"/>
            <a:stretch/>
          </p:blipFill>
          <p:spPr>
            <a:xfrm>
              <a:off x="4202427" y="379344"/>
              <a:ext cx="609781" cy="432470"/>
            </a:xfrm>
            <a:prstGeom prst="rect">
              <a:avLst/>
            </a:prstGeom>
            <a:effectLst>
              <a:glow rad="63500">
                <a:schemeClr val="bg1"/>
              </a:glow>
            </a:effectLst>
          </p:spPr>
        </p:pic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51141" y="265321"/>
              <a:ext cx="2890700" cy="527876"/>
            </a:xfrm>
            <a:prstGeom prst="rect">
              <a:avLst/>
            </a:prstGeom>
            <a:effectLst>
              <a:glow rad="63500">
                <a:schemeClr val="bg1"/>
              </a:glow>
            </a:effectLst>
          </p:spPr>
        </p:pic>
        <p:pic>
          <p:nvPicPr>
            <p:cNvPr id="11" name="Picture 10"/>
            <p:cNvPicPr>
              <a:picLocks noChangeAspect="1"/>
            </p:cNvPicPr>
            <p:nvPr/>
          </p:nvPicPr>
          <p:blipFill rotWithShape="1">
            <a:blip r:embed="rId12" cstate="print">
              <a:extLst>
                <a:ext uri="{BEBA8EAE-BF5A-486C-A8C5-ECC9F3942E4B}">
                  <a14:imgProps xmlns:a14="http://schemas.microsoft.com/office/drawing/2010/main">
                    <a14:imgLayer r:embed="rId13">
                      <a14:imgEffect>
                        <a14:backgroundRemoval t="23795" b="50078" l="4839" r="22581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698" t="22691" r="77429" b="49161"/>
            <a:stretch/>
          </p:blipFill>
          <p:spPr>
            <a:xfrm>
              <a:off x="7386303" y="-128509"/>
              <a:ext cx="511075" cy="596255"/>
            </a:xfrm>
            <a:prstGeom prst="rect">
              <a:avLst/>
            </a:prstGeom>
            <a:effectLst>
              <a:glow rad="63500">
                <a:schemeClr val="bg1"/>
              </a:glow>
            </a:effectLst>
          </p:spPr>
        </p:pic>
      </p:grpSp>
      <p:grpSp>
        <p:nvGrpSpPr>
          <p:cNvPr id="15" name="Group 14"/>
          <p:cNvGrpSpPr/>
          <p:nvPr/>
        </p:nvGrpSpPr>
        <p:grpSpPr>
          <a:xfrm>
            <a:off x="-2776048" y="4552950"/>
            <a:ext cx="2677134" cy="2088548"/>
            <a:chOff x="-3128474" y="4278007"/>
            <a:chExt cx="3029560" cy="2363491"/>
          </a:xfrm>
        </p:grpSpPr>
        <p:pic>
          <p:nvPicPr>
            <p:cNvPr id="56" name="Picture 55"/>
            <p:cNvPicPr>
              <a:picLocks noChangeAspect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-3128474" y="4278007"/>
              <a:ext cx="3029560" cy="2363491"/>
            </a:xfrm>
            <a:prstGeom prst="rect">
              <a:avLst/>
            </a:prstGeom>
          </p:spPr>
        </p:pic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337899" y="5233745"/>
              <a:ext cx="1488096" cy="263443"/>
            </a:xfrm>
            <a:prstGeom prst="rect">
              <a:avLst/>
            </a:prstGeom>
            <a:effectLst>
              <a:glow rad="63500">
                <a:schemeClr val="bg1"/>
              </a:glow>
            </a:effectLst>
          </p:spPr>
        </p:pic>
      </p:grpSp>
      <p:sp>
        <p:nvSpPr>
          <p:cNvPr id="32" name="Rectangle 31"/>
          <p:cNvSpPr/>
          <p:nvPr/>
        </p:nvSpPr>
        <p:spPr>
          <a:xfrm>
            <a:off x="4548681" y="3418087"/>
            <a:ext cx="403143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>
                <a:solidFill>
                  <a:schemeClr val="tx1">
                    <a:lumMod val="85000"/>
                    <a:lumOff val="15000"/>
                  </a:schemeClr>
                </a:solidFill>
                <a:latin typeface="Helvetica Neue"/>
              </a:rPr>
              <a:t>_____ my school bags</a:t>
            </a:r>
            <a:endParaRPr lang="en-US" sz="2800" i="0" dirty="0">
              <a:solidFill>
                <a:schemeClr val="tx1">
                  <a:lumMod val="85000"/>
                  <a:lumOff val="15000"/>
                </a:schemeClr>
              </a:solidFill>
              <a:effectLst/>
              <a:latin typeface="Helvetica Neue"/>
            </a:endParaRPr>
          </a:p>
        </p:txBody>
      </p:sp>
      <p:pic>
        <p:nvPicPr>
          <p:cNvPr id="36" name="Picture 35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4733837" y="1062504"/>
            <a:ext cx="2528256" cy="2043971"/>
          </a:xfrm>
          <a:prstGeom prst="rect">
            <a:avLst/>
          </a:prstGeom>
        </p:spPr>
      </p:pic>
      <p:pic>
        <p:nvPicPr>
          <p:cNvPr id="37" name="Picture 36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3733202" y="1577536"/>
            <a:ext cx="1630957" cy="1632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91689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63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1.45833E-6 -3.7037E-6 L 0.83972 -0.07083 " pathEditMode="relative" rAng="0" ptsTypes="AA">
                                      <p:cBhvr>
                                        <p:cTn id="12" dur="5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1979" y="-354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</p:childTnLst>
        </p:cTn>
      </p:par>
    </p:tnLst>
    <p:bldLst>
      <p:bldP spid="40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8"/>
          <p:cNvPicPr>
            <a:picLocks noChangeAspect="1"/>
          </p:cNvPicPr>
          <p:nvPr/>
        </p:nvPicPr>
        <p:blipFill rotWithShape="1">
          <a:blip r:embed="rId3"/>
          <a:srcRect l="1500" r="413" b="4652"/>
          <a:stretch/>
        </p:blipFill>
        <p:spPr>
          <a:xfrm>
            <a:off x="-9524" y="0"/>
            <a:ext cx="12211049" cy="6858000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07357" y="-270866"/>
            <a:ext cx="12290601" cy="7370703"/>
          </a:xfrm>
          <a:prstGeom prst="rect">
            <a:avLst/>
          </a:prstGeom>
        </p:spPr>
      </p:pic>
      <p:sp>
        <p:nvSpPr>
          <p:cNvPr id="40" name="Right Arrow 39">
            <a:hlinkClick r:id="" action="ppaction://hlinkshowjump?jump=nextslide"/>
          </p:cNvPr>
          <p:cNvSpPr/>
          <p:nvPr/>
        </p:nvSpPr>
        <p:spPr>
          <a:xfrm>
            <a:off x="10370633" y="5499104"/>
            <a:ext cx="1157515" cy="794408"/>
          </a:xfrm>
          <a:prstGeom prst="rightArrow">
            <a:avLst/>
          </a:prstGeom>
          <a:solidFill>
            <a:srgbClr val="00206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chemeClr val="bg1"/>
                </a:solidFill>
              </a:rPr>
              <a:t>Next </a:t>
            </a:r>
          </a:p>
        </p:txBody>
      </p:sp>
      <p:grpSp>
        <p:nvGrpSpPr>
          <p:cNvPr id="48" name="Group 47"/>
          <p:cNvGrpSpPr/>
          <p:nvPr/>
        </p:nvGrpSpPr>
        <p:grpSpPr>
          <a:xfrm>
            <a:off x="4767506" y="6385368"/>
            <a:ext cx="2248353" cy="699007"/>
            <a:chOff x="4767506" y="6385368"/>
            <a:chExt cx="2248353" cy="699007"/>
          </a:xfrm>
        </p:grpSpPr>
        <p:pic>
          <p:nvPicPr>
            <p:cNvPr id="45" name="huyen">
              <a:extLst>
                <a:ext uri="{FF2B5EF4-FFF2-40B4-BE49-F238E27FC236}">
                  <a16:creationId xmlns:a16="http://schemas.microsoft.com/office/drawing/2014/main" xmlns="" id="{839A2A9F-C718-460E-8FB7-322116AA8F6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67506" y="6466359"/>
              <a:ext cx="678473" cy="576372"/>
            </a:xfrm>
            <a:prstGeom prst="rect">
              <a:avLst/>
            </a:prstGeom>
          </p:spPr>
        </p:pic>
        <p:pic>
          <p:nvPicPr>
            <p:cNvPr id="46" name="huyen">
              <a:extLst>
                <a:ext uri="{FF2B5EF4-FFF2-40B4-BE49-F238E27FC236}">
                  <a16:creationId xmlns:a16="http://schemas.microsoft.com/office/drawing/2014/main" xmlns="" id="{5E5D0B11-33B0-49C3-BD54-3E9B25F11A7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5539136" y="6385368"/>
              <a:ext cx="822831" cy="699007"/>
            </a:xfrm>
            <a:prstGeom prst="rect">
              <a:avLst/>
            </a:prstGeom>
          </p:spPr>
        </p:pic>
        <p:pic>
          <p:nvPicPr>
            <p:cNvPr id="47" name="huyen">
              <a:extLst>
                <a:ext uri="{FF2B5EF4-FFF2-40B4-BE49-F238E27FC236}">
                  <a16:creationId xmlns:a16="http://schemas.microsoft.com/office/drawing/2014/main" xmlns="" id="{305F0C80-8940-4247-A773-91D2178933A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6343999" y="6493264"/>
              <a:ext cx="671860" cy="570755"/>
            </a:xfrm>
            <a:prstGeom prst="rect">
              <a:avLst/>
            </a:prstGeom>
          </p:spPr>
        </p:pic>
      </p:grpSp>
      <p:grpSp>
        <p:nvGrpSpPr>
          <p:cNvPr id="51" name="cau hoi">
            <a:extLst>
              <a:ext uri="{FF2B5EF4-FFF2-40B4-BE49-F238E27FC236}">
                <a16:creationId xmlns:a16="http://schemas.microsoft.com/office/drawing/2014/main" xmlns="" id="{A154F1F2-B83F-4991-AB47-9C946AD0C4FC}"/>
              </a:ext>
            </a:extLst>
          </p:cNvPr>
          <p:cNvGrpSpPr/>
          <p:nvPr/>
        </p:nvGrpSpPr>
        <p:grpSpPr>
          <a:xfrm flipH="1">
            <a:off x="2512804" y="614642"/>
            <a:ext cx="7166392" cy="3562276"/>
            <a:chOff x="1719531" y="644142"/>
            <a:chExt cx="8168170" cy="5096202"/>
          </a:xfrm>
        </p:grpSpPr>
        <p:grpSp>
          <p:nvGrpSpPr>
            <p:cNvPr id="52" name="huyen">
              <a:extLst>
                <a:ext uri="{FF2B5EF4-FFF2-40B4-BE49-F238E27FC236}">
                  <a16:creationId xmlns:a16="http://schemas.microsoft.com/office/drawing/2014/main" xmlns="" id="{CBF82D46-51E2-442D-B402-F51D8E206CCD}"/>
                </a:ext>
              </a:extLst>
            </p:cNvPr>
            <p:cNvGrpSpPr/>
            <p:nvPr/>
          </p:nvGrpSpPr>
          <p:grpSpPr>
            <a:xfrm>
              <a:off x="1719531" y="644142"/>
              <a:ext cx="8168170" cy="5096202"/>
              <a:chOff x="5789883" y="1974426"/>
              <a:chExt cx="5100718" cy="3349728"/>
            </a:xfrm>
            <a:effectLst>
              <a:outerShdw blurRad="127000" dist="12700" sx="103000" sy="103000" algn="ctr" rotWithShape="0">
                <a:prstClr val="black">
                  <a:alpha val="7000"/>
                </a:prstClr>
              </a:outerShdw>
            </a:effectLst>
          </p:grpSpPr>
          <p:sp>
            <p:nvSpPr>
              <p:cNvPr id="54" name="huyen">
                <a:extLst>
                  <a:ext uri="{FF2B5EF4-FFF2-40B4-BE49-F238E27FC236}">
                    <a16:creationId xmlns:a16="http://schemas.microsoft.com/office/drawing/2014/main" xmlns="" id="{E9709399-6B2D-4D4D-99EB-C2E34F06359E}"/>
                  </a:ext>
                </a:extLst>
              </p:cNvPr>
              <p:cNvSpPr/>
              <p:nvPr/>
            </p:nvSpPr>
            <p:spPr>
              <a:xfrm>
                <a:off x="5789883" y="2091488"/>
                <a:ext cx="5100718" cy="3232666"/>
              </a:xfrm>
              <a:custGeom>
                <a:avLst/>
                <a:gdLst>
                  <a:gd name="connsiteX0" fmla="*/ 283082 w 5100718"/>
                  <a:gd name="connsiteY0" fmla="*/ 488599 h 3232665"/>
                  <a:gd name="connsiteX1" fmla="*/ 740282 w 5100718"/>
                  <a:gd name="connsiteY1" fmla="*/ 126649 h 3232665"/>
                  <a:gd name="connsiteX2" fmla="*/ 1159382 w 5100718"/>
                  <a:gd name="connsiteY2" fmla="*/ 69499 h 3232665"/>
                  <a:gd name="connsiteX3" fmla="*/ 1616582 w 5100718"/>
                  <a:gd name="connsiteY3" fmla="*/ 12349 h 3232665"/>
                  <a:gd name="connsiteX4" fmla="*/ 2931032 w 5100718"/>
                  <a:gd name="connsiteY4" fmla="*/ 12349 h 3232665"/>
                  <a:gd name="connsiteX5" fmla="*/ 4455032 w 5100718"/>
                  <a:gd name="connsiteY5" fmla="*/ 145699 h 3232665"/>
                  <a:gd name="connsiteX6" fmla="*/ 5064632 w 5100718"/>
                  <a:gd name="connsiteY6" fmla="*/ 1041049 h 3232665"/>
                  <a:gd name="connsiteX7" fmla="*/ 4893182 w 5100718"/>
                  <a:gd name="connsiteY7" fmla="*/ 2565049 h 3232665"/>
                  <a:gd name="connsiteX8" fmla="*/ 3769232 w 5100718"/>
                  <a:gd name="connsiteY8" fmla="*/ 3174649 h 3232665"/>
                  <a:gd name="connsiteX9" fmla="*/ 854582 w 5100718"/>
                  <a:gd name="connsiteY9" fmla="*/ 3136549 h 3232665"/>
                  <a:gd name="connsiteX10" fmla="*/ 73532 w 5100718"/>
                  <a:gd name="connsiteY10" fmla="*/ 2545999 h 3232665"/>
                  <a:gd name="connsiteX11" fmla="*/ 54482 w 5100718"/>
                  <a:gd name="connsiteY11" fmla="*/ 1536349 h 3232665"/>
                  <a:gd name="connsiteX12" fmla="*/ 283082 w 5100718"/>
                  <a:gd name="connsiteY12" fmla="*/ 488599 h 32326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5100718" h="3232665">
                    <a:moveTo>
                      <a:pt x="283082" y="488599"/>
                    </a:moveTo>
                    <a:cubicBezTo>
                      <a:pt x="397382" y="253649"/>
                      <a:pt x="594232" y="196499"/>
                      <a:pt x="740282" y="126649"/>
                    </a:cubicBezTo>
                    <a:cubicBezTo>
                      <a:pt x="886332" y="56799"/>
                      <a:pt x="1159382" y="69499"/>
                      <a:pt x="1159382" y="69499"/>
                    </a:cubicBezTo>
                    <a:cubicBezTo>
                      <a:pt x="1305432" y="50449"/>
                      <a:pt x="1321307" y="21874"/>
                      <a:pt x="1616582" y="12349"/>
                    </a:cubicBezTo>
                    <a:cubicBezTo>
                      <a:pt x="1911857" y="2824"/>
                      <a:pt x="2457957" y="-9876"/>
                      <a:pt x="2931032" y="12349"/>
                    </a:cubicBezTo>
                    <a:cubicBezTo>
                      <a:pt x="3404107" y="34574"/>
                      <a:pt x="4099432" y="-25751"/>
                      <a:pt x="4455032" y="145699"/>
                    </a:cubicBezTo>
                    <a:cubicBezTo>
                      <a:pt x="4810632" y="317149"/>
                      <a:pt x="4991607" y="637824"/>
                      <a:pt x="5064632" y="1041049"/>
                    </a:cubicBezTo>
                    <a:cubicBezTo>
                      <a:pt x="5137657" y="1444274"/>
                      <a:pt x="5109082" y="2209449"/>
                      <a:pt x="4893182" y="2565049"/>
                    </a:cubicBezTo>
                    <a:cubicBezTo>
                      <a:pt x="4677282" y="2920649"/>
                      <a:pt x="4442332" y="3079399"/>
                      <a:pt x="3769232" y="3174649"/>
                    </a:cubicBezTo>
                    <a:cubicBezTo>
                      <a:pt x="3096132" y="3269899"/>
                      <a:pt x="1470532" y="3241324"/>
                      <a:pt x="854582" y="3136549"/>
                    </a:cubicBezTo>
                    <a:cubicBezTo>
                      <a:pt x="238632" y="3031774"/>
                      <a:pt x="206882" y="2812699"/>
                      <a:pt x="73532" y="2545999"/>
                    </a:cubicBezTo>
                    <a:cubicBezTo>
                      <a:pt x="-59818" y="2279299"/>
                      <a:pt x="22732" y="1882424"/>
                      <a:pt x="54482" y="1536349"/>
                    </a:cubicBezTo>
                    <a:cubicBezTo>
                      <a:pt x="86232" y="1190274"/>
                      <a:pt x="168782" y="723549"/>
                      <a:pt x="283082" y="488599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200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pic>
            <p:nvPicPr>
              <p:cNvPr id="55" name="huyen">
                <a:extLst>
                  <a:ext uri="{FF2B5EF4-FFF2-40B4-BE49-F238E27FC236}">
                    <a16:creationId xmlns:a16="http://schemas.microsoft.com/office/drawing/2014/main" xmlns="" id="{0C2066FF-76B7-44DE-AAA8-E8204E395DC8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-15901" t="71039" r="65268" b="14236"/>
              <a:stretch/>
            </p:blipFill>
            <p:spPr>
              <a:xfrm rot="19268029">
                <a:off x="6000159" y="1974426"/>
                <a:ext cx="811846" cy="511558"/>
              </a:xfrm>
              <a:prstGeom prst="rect">
                <a:avLst/>
              </a:prstGeom>
            </p:spPr>
          </p:pic>
        </p:grpSp>
        <p:sp>
          <p:nvSpPr>
            <p:cNvPr id="53" name="1">
              <a:extLst>
                <a:ext uri="{FF2B5EF4-FFF2-40B4-BE49-F238E27FC236}">
                  <a16:creationId xmlns:a16="http://schemas.microsoft.com/office/drawing/2014/main" xmlns="" id="{F1B27A02-309C-4A1D-AE9C-D8AC960D3CCA}"/>
                </a:ext>
              </a:extLst>
            </p:cNvPr>
            <p:cNvSpPr/>
            <p:nvPr/>
          </p:nvSpPr>
          <p:spPr>
            <a:xfrm>
              <a:off x="1840998" y="1059024"/>
              <a:ext cx="7784539" cy="4586375"/>
            </a:xfrm>
            <a:custGeom>
              <a:avLst/>
              <a:gdLst>
                <a:gd name="connsiteX0" fmla="*/ 283082 w 5100718"/>
                <a:gd name="connsiteY0" fmla="*/ 488599 h 3232665"/>
                <a:gd name="connsiteX1" fmla="*/ 740282 w 5100718"/>
                <a:gd name="connsiteY1" fmla="*/ 126649 h 3232665"/>
                <a:gd name="connsiteX2" fmla="*/ 1159382 w 5100718"/>
                <a:gd name="connsiteY2" fmla="*/ 69499 h 3232665"/>
                <a:gd name="connsiteX3" fmla="*/ 1616582 w 5100718"/>
                <a:gd name="connsiteY3" fmla="*/ 12349 h 3232665"/>
                <a:gd name="connsiteX4" fmla="*/ 2931032 w 5100718"/>
                <a:gd name="connsiteY4" fmla="*/ 12349 h 3232665"/>
                <a:gd name="connsiteX5" fmla="*/ 4455032 w 5100718"/>
                <a:gd name="connsiteY5" fmla="*/ 145699 h 3232665"/>
                <a:gd name="connsiteX6" fmla="*/ 5064632 w 5100718"/>
                <a:gd name="connsiteY6" fmla="*/ 1041049 h 3232665"/>
                <a:gd name="connsiteX7" fmla="*/ 4893182 w 5100718"/>
                <a:gd name="connsiteY7" fmla="*/ 2565049 h 3232665"/>
                <a:gd name="connsiteX8" fmla="*/ 3769232 w 5100718"/>
                <a:gd name="connsiteY8" fmla="*/ 3174649 h 3232665"/>
                <a:gd name="connsiteX9" fmla="*/ 854582 w 5100718"/>
                <a:gd name="connsiteY9" fmla="*/ 3136549 h 3232665"/>
                <a:gd name="connsiteX10" fmla="*/ 73532 w 5100718"/>
                <a:gd name="connsiteY10" fmla="*/ 2545999 h 3232665"/>
                <a:gd name="connsiteX11" fmla="*/ 54482 w 5100718"/>
                <a:gd name="connsiteY11" fmla="*/ 1536349 h 3232665"/>
                <a:gd name="connsiteX12" fmla="*/ 283082 w 5100718"/>
                <a:gd name="connsiteY12" fmla="*/ 488599 h 32326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100718" h="3232665">
                  <a:moveTo>
                    <a:pt x="283082" y="488599"/>
                  </a:moveTo>
                  <a:cubicBezTo>
                    <a:pt x="397382" y="253649"/>
                    <a:pt x="594232" y="196499"/>
                    <a:pt x="740282" y="126649"/>
                  </a:cubicBezTo>
                  <a:cubicBezTo>
                    <a:pt x="886332" y="56799"/>
                    <a:pt x="1159382" y="69499"/>
                    <a:pt x="1159382" y="69499"/>
                  </a:cubicBezTo>
                  <a:cubicBezTo>
                    <a:pt x="1305432" y="50449"/>
                    <a:pt x="1321307" y="21874"/>
                    <a:pt x="1616582" y="12349"/>
                  </a:cubicBezTo>
                  <a:cubicBezTo>
                    <a:pt x="1911857" y="2824"/>
                    <a:pt x="2457957" y="-9876"/>
                    <a:pt x="2931032" y="12349"/>
                  </a:cubicBezTo>
                  <a:cubicBezTo>
                    <a:pt x="3404107" y="34574"/>
                    <a:pt x="4099432" y="-25751"/>
                    <a:pt x="4455032" y="145699"/>
                  </a:cubicBezTo>
                  <a:cubicBezTo>
                    <a:pt x="4810632" y="317149"/>
                    <a:pt x="4991607" y="637824"/>
                    <a:pt x="5064632" y="1041049"/>
                  </a:cubicBezTo>
                  <a:cubicBezTo>
                    <a:pt x="5137657" y="1444274"/>
                    <a:pt x="5109082" y="2209449"/>
                    <a:pt x="4893182" y="2565049"/>
                  </a:cubicBezTo>
                  <a:cubicBezTo>
                    <a:pt x="4677282" y="2920649"/>
                    <a:pt x="4442332" y="3079399"/>
                    <a:pt x="3769232" y="3174649"/>
                  </a:cubicBezTo>
                  <a:cubicBezTo>
                    <a:pt x="3096132" y="3269899"/>
                    <a:pt x="1470532" y="3241324"/>
                    <a:pt x="854582" y="3136549"/>
                  </a:cubicBezTo>
                  <a:cubicBezTo>
                    <a:pt x="238632" y="3031774"/>
                    <a:pt x="206882" y="2812699"/>
                    <a:pt x="73532" y="2545999"/>
                  </a:cubicBezTo>
                  <a:cubicBezTo>
                    <a:pt x="-59818" y="2279299"/>
                    <a:pt x="22732" y="1882424"/>
                    <a:pt x="54482" y="1536349"/>
                  </a:cubicBezTo>
                  <a:cubicBezTo>
                    <a:pt x="86232" y="1190274"/>
                    <a:pt x="168782" y="723549"/>
                    <a:pt x="283082" y="488599"/>
                  </a:cubicBezTo>
                  <a:close/>
                </a:path>
              </a:pathLst>
            </a:custGeom>
            <a:noFill/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58" name="dap an">
            <a:extLst>
              <a:ext uri="{FF2B5EF4-FFF2-40B4-BE49-F238E27FC236}">
                <a16:creationId xmlns:a16="http://schemas.microsoft.com/office/drawing/2014/main" xmlns="" id="{A154F1F2-B83F-4991-AB47-9C946AD0C4FC}"/>
              </a:ext>
            </a:extLst>
          </p:cNvPr>
          <p:cNvGrpSpPr/>
          <p:nvPr/>
        </p:nvGrpSpPr>
        <p:grpSpPr>
          <a:xfrm>
            <a:off x="2194494" y="4151797"/>
            <a:ext cx="5130365" cy="2583074"/>
            <a:chOff x="1719531" y="644142"/>
            <a:chExt cx="8168170" cy="5231904"/>
          </a:xfrm>
        </p:grpSpPr>
        <p:grpSp>
          <p:nvGrpSpPr>
            <p:cNvPr id="59" name="huyen">
              <a:extLst>
                <a:ext uri="{FF2B5EF4-FFF2-40B4-BE49-F238E27FC236}">
                  <a16:creationId xmlns:a16="http://schemas.microsoft.com/office/drawing/2014/main" xmlns="" id="{CBF82D46-51E2-442D-B402-F51D8E206CCD}"/>
                </a:ext>
              </a:extLst>
            </p:cNvPr>
            <p:cNvGrpSpPr/>
            <p:nvPr/>
          </p:nvGrpSpPr>
          <p:grpSpPr>
            <a:xfrm>
              <a:off x="1719531" y="644142"/>
              <a:ext cx="8168170" cy="5231904"/>
              <a:chOff x="5789883" y="1974426"/>
              <a:chExt cx="5100718" cy="3438925"/>
            </a:xfrm>
            <a:effectLst>
              <a:outerShdw blurRad="127000" dist="12700" sx="103000" sy="103000" algn="ctr" rotWithShape="0">
                <a:prstClr val="black">
                  <a:alpha val="7000"/>
                </a:prstClr>
              </a:outerShdw>
            </a:effectLst>
          </p:grpSpPr>
          <p:sp>
            <p:nvSpPr>
              <p:cNvPr id="61" name="huyen">
                <a:extLst>
                  <a:ext uri="{FF2B5EF4-FFF2-40B4-BE49-F238E27FC236}">
                    <a16:creationId xmlns:a16="http://schemas.microsoft.com/office/drawing/2014/main" xmlns="" id="{E9709399-6B2D-4D4D-99EB-C2E34F06359E}"/>
                  </a:ext>
                </a:extLst>
              </p:cNvPr>
              <p:cNvSpPr/>
              <p:nvPr/>
            </p:nvSpPr>
            <p:spPr>
              <a:xfrm>
                <a:off x="5789883" y="2091489"/>
                <a:ext cx="5100718" cy="3321862"/>
              </a:xfrm>
              <a:custGeom>
                <a:avLst/>
                <a:gdLst>
                  <a:gd name="connsiteX0" fmla="*/ 283082 w 5100718"/>
                  <a:gd name="connsiteY0" fmla="*/ 488599 h 3232665"/>
                  <a:gd name="connsiteX1" fmla="*/ 740282 w 5100718"/>
                  <a:gd name="connsiteY1" fmla="*/ 126649 h 3232665"/>
                  <a:gd name="connsiteX2" fmla="*/ 1159382 w 5100718"/>
                  <a:gd name="connsiteY2" fmla="*/ 69499 h 3232665"/>
                  <a:gd name="connsiteX3" fmla="*/ 1616582 w 5100718"/>
                  <a:gd name="connsiteY3" fmla="*/ 12349 h 3232665"/>
                  <a:gd name="connsiteX4" fmla="*/ 2931032 w 5100718"/>
                  <a:gd name="connsiteY4" fmla="*/ 12349 h 3232665"/>
                  <a:gd name="connsiteX5" fmla="*/ 4455032 w 5100718"/>
                  <a:gd name="connsiteY5" fmla="*/ 145699 h 3232665"/>
                  <a:gd name="connsiteX6" fmla="*/ 5064632 w 5100718"/>
                  <a:gd name="connsiteY6" fmla="*/ 1041049 h 3232665"/>
                  <a:gd name="connsiteX7" fmla="*/ 4893182 w 5100718"/>
                  <a:gd name="connsiteY7" fmla="*/ 2565049 h 3232665"/>
                  <a:gd name="connsiteX8" fmla="*/ 3769232 w 5100718"/>
                  <a:gd name="connsiteY8" fmla="*/ 3174649 h 3232665"/>
                  <a:gd name="connsiteX9" fmla="*/ 854582 w 5100718"/>
                  <a:gd name="connsiteY9" fmla="*/ 3136549 h 3232665"/>
                  <a:gd name="connsiteX10" fmla="*/ 73532 w 5100718"/>
                  <a:gd name="connsiteY10" fmla="*/ 2545999 h 3232665"/>
                  <a:gd name="connsiteX11" fmla="*/ 54482 w 5100718"/>
                  <a:gd name="connsiteY11" fmla="*/ 1536349 h 3232665"/>
                  <a:gd name="connsiteX12" fmla="*/ 283082 w 5100718"/>
                  <a:gd name="connsiteY12" fmla="*/ 488599 h 32326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5100718" h="3232665">
                    <a:moveTo>
                      <a:pt x="283082" y="488599"/>
                    </a:moveTo>
                    <a:cubicBezTo>
                      <a:pt x="397382" y="253649"/>
                      <a:pt x="594232" y="196499"/>
                      <a:pt x="740282" y="126649"/>
                    </a:cubicBezTo>
                    <a:cubicBezTo>
                      <a:pt x="886332" y="56799"/>
                      <a:pt x="1159382" y="69499"/>
                      <a:pt x="1159382" y="69499"/>
                    </a:cubicBezTo>
                    <a:cubicBezTo>
                      <a:pt x="1305432" y="50449"/>
                      <a:pt x="1321307" y="21874"/>
                      <a:pt x="1616582" y="12349"/>
                    </a:cubicBezTo>
                    <a:cubicBezTo>
                      <a:pt x="1911857" y="2824"/>
                      <a:pt x="2457957" y="-9876"/>
                      <a:pt x="2931032" y="12349"/>
                    </a:cubicBezTo>
                    <a:cubicBezTo>
                      <a:pt x="3404107" y="34574"/>
                      <a:pt x="4099432" y="-25751"/>
                      <a:pt x="4455032" y="145699"/>
                    </a:cubicBezTo>
                    <a:cubicBezTo>
                      <a:pt x="4810632" y="317149"/>
                      <a:pt x="4991607" y="637824"/>
                      <a:pt x="5064632" y="1041049"/>
                    </a:cubicBezTo>
                    <a:cubicBezTo>
                      <a:pt x="5137657" y="1444274"/>
                      <a:pt x="5109082" y="2209449"/>
                      <a:pt x="4893182" y="2565049"/>
                    </a:cubicBezTo>
                    <a:cubicBezTo>
                      <a:pt x="4677282" y="2920649"/>
                      <a:pt x="4442332" y="3079399"/>
                      <a:pt x="3769232" y="3174649"/>
                    </a:cubicBezTo>
                    <a:cubicBezTo>
                      <a:pt x="3096132" y="3269899"/>
                      <a:pt x="1470532" y="3241324"/>
                      <a:pt x="854582" y="3136549"/>
                    </a:cubicBezTo>
                    <a:cubicBezTo>
                      <a:pt x="238632" y="3031774"/>
                      <a:pt x="206882" y="2812699"/>
                      <a:pt x="73532" y="2545999"/>
                    </a:cubicBezTo>
                    <a:cubicBezTo>
                      <a:pt x="-59818" y="2279299"/>
                      <a:pt x="22732" y="1882424"/>
                      <a:pt x="54482" y="1536349"/>
                    </a:cubicBezTo>
                    <a:cubicBezTo>
                      <a:pt x="86232" y="1190274"/>
                      <a:pt x="168782" y="723549"/>
                      <a:pt x="283082" y="488599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2800" b="1">
                    <a:solidFill>
                      <a:srgbClr val="FF0000"/>
                    </a:solidFill>
                    <a:latin typeface="Helvetica Neue"/>
                  </a:rPr>
                  <a:t>Those are</a:t>
                </a:r>
                <a:endParaRPr lang="zh-CN" altLang="en-US" sz="2800" b="1" dirty="0">
                  <a:solidFill>
                    <a:srgbClr val="FF0000"/>
                  </a:solidFill>
                  <a:latin typeface="Helvetica Neue"/>
                </a:endParaRPr>
              </a:p>
            </p:txBody>
          </p:sp>
          <p:pic>
            <p:nvPicPr>
              <p:cNvPr id="62" name="huyen">
                <a:extLst>
                  <a:ext uri="{FF2B5EF4-FFF2-40B4-BE49-F238E27FC236}">
                    <a16:creationId xmlns:a16="http://schemas.microsoft.com/office/drawing/2014/main" xmlns="" id="{0C2066FF-76B7-44DE-AAA8-E8204E395DC8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-15901" t="71039" r="65268" b="14236"/>
              <a:stretch/>
            </p:blipFill>
            <p:spPr>
              <a:xfrm rot="19268029">
                <a:off x="6000159" y="1974426"/>
                <a:ext cx="811846" cy="511558"/>
              </a:xfrm>
              <a:prstGeom prst="rect">
                <a:avLst/>
              </a:prstGeom>
            </p:spPr>
          </p:pic>
        </p:grpSp>
        <p:sp>
          <p:nvSpPr>
            <p:cNvPr id="60" name="huyen">
              <a:extLst>
                <a:ext uri="{FF2B5EF4-FFF2-40B4-BE49-F238E27FC236}">
                  <a16:creationId xmlns:a16="http://schemas.microsoft.com/office/drawing/2014/main" xmlns="" id="{F1B27A02-309C-4A1D-AE9C-D8AC960D3CCA}"/>
                </a:ext>
              </a:extLst>
            </p:cNvPr>
            <p:cNvSpPr/>
            <p:nvPr/>
          </p:nvSpPr>
          <p:spPr>
            <a:xfrm>
              <a:off x="1840998" y="1059024"/>
              <a:ext cx="7784539" cy="4586376"/>
            </a:xfrm>
            <a:custGeom>
              <a:avLst/>
              <a:gdLst>
                <a:gd name="connsiteX0" fmla="*/ 283082 w 5100718"/>
                <a:gd name="connsiteY0" fmla="*/ 488599 h 3232665"/>
                <a:gd name="connsiteX1" fmla="*/ 740282 w 5100718"/>
                <a:gd name="connsiteY1" fmla="*/ 126649 h 3232665"/>
                <a:gd name="connsiteX2" fmla="*/ 1159382 w 5100718"/>
                <a:gd name="connsiteY2" fmla="*/ 69499 h 3232665"/>
                <a:gd name="connsiteX3" fmla="*/ 1616582 w 5100718"/>
                <a:gd name="connsiteY3" fmla="*/ 12349 h 3232665"/>
                <a:gd name="connsiteX4" fmla="*/ 2931032 w 5100718"/>
                <a:gd name="connsiteY4" fmla="*/ 12349 h 3232665"/>
                <a:gd name="connsiteX5" fmla="*/ 4455032 w 5100718"/>
                <a:gd name="connsiteY5" fmla="*/ 145699 h 3232665"/>
                <a:gd name="connsiteX6" fmla="*/ 5064632 w 5100718"/>
                <a:gd name="connsiteY6" fmla="*/ 1041049 h 3232665"/>
                <a:gd name="connsiteX7" fmla="*/ 4893182 w 5100718"/>
                <a:gd name="connsiteY7" fmla="*/ 2565049 h 3232665"/>
                <a:gd name="connsiteX8" fmla="*/ 3769232 w 5100718"/>
                <a:gd name="connsiteY8" fmla="*/ 3174649 h 3232665"/>
                <a:gd name="connsiteX9" fmla="*/ 854582 w 5100718"/>
                <a:gd name="connsiteY9" fmla="*/ 3136549 h 3232665"/>
                <a:gd name="connsiteX10" fmla="*/ 73532 w 5100718"/>
                <a:gd name="connsiteY10" fmla="*/ 2545999 h 3232665"/>
                <a:gd name="connsiteX11" fmla="*/ 54482 w 5100718"/>
                <a:gd name="connsiteY11" fmla="*/ 1536349 h 3232665"/>
                <a:gd name="connsiteX12" fmla="*/ 283082 w 5100718"/>
                <a:gd name="connsiteY12" fmla="*/ 488599 h 32326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100718" h="3232665">
                  <a:moveTo>
                    <a:pt x="283082" y="488599"/>
                  </a:moveTo>
                  <a:cubicBezTo>
                    <a:pt x="397382" y="253649"/>
                    <a:pt x="594232" y="196499"/>
                    <a:pt x="740282" y="126649"/>
                  </a:cubicBezTo>
                  <a:cubicBezTo>
                    <a:pt x="886332" y="56799"/>
                    <a:pt x="1159382" y="69499"/>
                    <a:pt x="1159382" y="69499"/>
                  </a:cubicBezTo>
                  <a:cubicBezTo>
                    <a:pt x="1305432" y="50449"/>
                    <a:pt x="1321307" y="21874"/>
                    <a:pt x="1616582" y="12349"/>
                  </a:cubicBezTo>
                  <a:cubicBezTo>
                    <a:pt x="1911857" y="2824"/>
                    <a:pt x="2457957" y="-9876"/>
                    <a:pt x="2931032" y="12349"/>
                  </a:cubicBezTo>
                  <a:cubicBezTo>
                    <a:pt x="3404107" y="34574"/>
                    <a:pt x="4099432" y="-25751"/>
                    <a:pt x="4455032" y="145699"/>
                  </a:cubicBezTo>
                  <a:cubicBezTo>
                    <a:pt x="4810632" y="317149"/>
                    <a:pt x="4991607" y="637824"/>
                    <a:pt x="5064632" y="1041049"/>
                  </a:cubicBezTo>
                  <a:cubicBezTo>
                    <a:pt x="5137657" y="1444274"/>
                    <a:pt x="5109082" y="2209449"/>
                    <a:pt x="4893182" y="2565049"/>
                  </a:cubicBezTo>
                  <a:cubicBezTo>
                    <a:pt x="4677282" y="2920649"/>
                    <a:pt x="4442332" y="3079399"/>
                    <a:pt x="3769232" y="3174649"/>
                  </a:cubicBezTo>
                  <a:cubicBezTo>
                    <a:pt x="3096132" y="3269899"/>
                    <a:pt x="1470532" y="3241324"/>
                    <a:pt x="854582" y="3136549"/>
                  </a:cubicBezTo>
                  <a:cubicBezTo>
                    <a:pt x="238632" y="3031774"/>
                    <a:pt x="206882" y="2812699"/>
                    <a:pt x="73532" y="2545999"/>
                  </a:cubicBezTo>
                  <a:cubicBezTo>
                    <a:pt x="-59818" y="2279299"/>
                    <a:pt x="22732" y="1882424"/>
                    <a:pt x="54482" y="1536349"/>
                  </a:cubicBezTo>
                  <a:cubicBezTo>
                    <a:pt x="86232" y="1190274"/>
                    <a:pt x="168782" y="723549"/>
                    <a:pt x="283082" y="488599"/>
                  </a:cubicBezTo>
                  <a:close/>
                </a:path>
              </a:pathLst>
            </a:custGeom>
            <a:noFill/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4635923" y="64047"/>
            <a:ext cx="3272430" cy="832796"/>
            <a:chOff x="4202427" y="-128509"/>
            <a:chExt cx="3694951" cy="940323"/>
          </a:xfrm>
        </p:grpSpPr>
        <p:pic>
          <p:nvPicPr>
            <p:cNvPr id="72" name="Picture 71"/>
            <p:cNvPicPr>
              <a:picLocks noChangeAspect="1"/>
            </p:cNvPicPr>
            <p:nvPr/>
          </p:nvPicPr>
          <p:blipFill rotWithShape="1"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8443" t="30997" r="29452" b="47840"/>
            <a:stretch/>
          </p:blipFill>
          <p:spPr>
            <a:xfrm>
              <a:off x="4202427" y="379344"/>
              <a:ext cx="609781" cy="432470"/>
            </a:xfrm>
            <a:prstGeom prst="rect">
              <a:avLst/>
            </a:prstGeom>
            <a:effectLst>
              <a:glow rad="63500">
                <a:schemeClr val="bg1"/>
              </a:glow>
            </a:effectLst>
          </p:spPr>
        </p:pic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51141" y="265321"/>
              <a:ext cx="2890700" cy="527876"/>
            </a:xfrm>
            <a:prstGeom prst="rect">
              <a:avLst/>
            </a:prstGeom>
            <a:effectLst>
              <a:glow rad="63500">
                <a:schemeClr val="bg1"/>
              </a:glow>
            </a:effectLst>
          </p:spPr>
        </p:pic>
        <p:pic>
          <p:nvPicPr>
            <p:cNvPr id="11" name="Picture 10"/>
            <p:cNvPicPr>
              <a:picLocks noChangeAspect="1"/>
            </p:cNvPicPr>
            <p:nvPr/>
          </p:nvPicPr>
          <p:blipFill rotWithShape="1">
            <a:blip r:embed="rId12" cstate="print">
              <a:extLst>
                <a:ext uri="{BEBA8EAE-BF5A-486C-A8C5-ECC9F3942E4B}">
                  <a14:imgProps xmlns:a14="http://schemas.microsoft.com/office/drawing/2010/main">
                    <a14:imgLayer r:embed="rId13">
                      <a14:imgEffect>
                        <a14:backgroundRemoval t="23795" b="50078" l="4839" r="22581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698" t="22691" r="77429" b="49161"/>
            <a:stretch/>
          </p:blipFill>
          <p:spPr>
            <a:xfrm>
              <a:off x="7386303" y="-128509"/>
              <a:ext cx="511075" cy="596255"/>
            </a:xfrm>
            <a:prstGeom prst="rect">
              <a:avLst/>
            </a:prstGeom>
            <a:effectLst>
              <a:glow rad="63500">
                <a:schemeClr val="bg1"/>
              </a:glow>
            </a:effectLst>
          </p:spPr>
        </p:pic>
      </p:grpSp>
      <p:grpSp>
        <p:nvGrpSpPr>
          <p:cNvPr id="15" name="Group 14"/>
          <p:cNvGrpSpPr/>
          <p:nvPr/>
        </p:nvGrpSpPr>
        <p:grpSpPr>
          <a:xfrm>
            <a:off x="-2776048" y="4552950"/>
            <a:ext cx="2677134" cy="2088548"/>
            <a:chOff x="-3128474" y="4278007"/>
            <a:chExt cx="3029560" cy="2363491"/>
          </a:xfrm>
        </p:grpSpPr>
        <p:pic>
          <p:nvPicPr>
            <p:cNvPr id="56" name="Picture 55"/>
            <p:cNvPicPr>
              <a:picLocks noChangeAspect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-3128474" y="4278007"/>
              <a:ext cx="3029560" cy="2363491"/>
            </a:xfrm>
            <a:prstGeom prst="rect">
              <a:avLst/>
            </a:prstGeom>
          </p:spPr>
        </p:pic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337899" y="5233745"/>
              <a:ext cx="1488096" cy="263443"/>
            </a:xfrm>
            <a:prstGeom prst="rect">
              <a:avLst/>
            </a:prstGeom>
            <a:effectLst>
              <a:glow rad="63500">
                <a:schemeClr val="bg1"/>
              </a:glow>
            </a:effectLst>
          </p:spPr>
        </p:pic>
      </p:grpSp>
      <p:sp>
        <p:nvSpPr>
          <p:cNvPr id="32" name="Rectangle 31"/>
          <p:cNvSpPr/>
          <p:nvPr/>
        </p:nvSpPr>
        <p:spPr>
          <a:xfrm>
            <a:off x="3907823" y="3418087"/>
            <a:ext cx="423149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 Neue"/>
              </a:rPr>
              <a:t>____ pencil </a:t>
            </a:r>
            <a:r>
              <a:rPr lang="en-US" sz="2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 Neue"/>
              </a:rPr>
              <a:t>sharpeners.</a:t>
            </a:r>
            <a:endParaRPr lang="en-US" sz="2800" dirty="0">
              <a:solidFill>
                <a:schemeClr val="tx1">
                  <a:lumMod val="85000"/>
                  <a:lumOff val="15000"/>
                </a:schemeClr>
              </a:solidFill>
              <a:latin typeface="Helvetica Neue"/>
            </a:endParaRPr>
          </a:p>
        </p:txBody>
      </p:sp>
      <p:pic>
        <p:nvPicPr>
          <p:cNvPr id="35" name="Picture 34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3393193" y="1105661"/>
            <a:ext cx="2485459" cy="1629617"/>
          </a:xfrm>
          <a:prstGeom prst="rect">
            <a:avLst/>
          </a:prstGeom>
        </p:spPr>
      </p:pic>
      <p:pic>
        <p:nvPicPr>
          <p:cNvPr id="36" name="Picture 35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7777682" y="2305926"/>
            <a:ext cx="1613658" cy="1485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07406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63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1.45833E-6 -3.7037E-6 L 0.83972 -0.07083 " pathEditMode="relative" rAng="0" ptsTypes="AA">
                                      <p:cBhvr>
                                        <p:cTn id="12" dur="5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1979" y="-354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</p:childTnLst>
        </p:cTn>
      </p:par>
    </p:tnLst>
    <p:bldLst>
      <p:bldP spid="40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8"/>
          <p:cNvPicPr>
            <a:picLocks noChangeAspect="1"/>
          </p:cNvPicPr>
          <p:nvPr/>
        </p:nvPicPr>
        <p:blipFill rotWithShape="1">
          <a:blip r:embed="rId3"/>
          <a:srcRect l="1500" r="413" b="4652"/>
          <a:stretch/>
        </p:blipFill>
        <p:spPr>
          <a:xfrm>
            <a:off x="-9524" y="0"/>
            <a:ext cx="12211049" cy="6858000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07357" y="-270866"/>
            <a:ext cx="12290601" cy="7370703"/>
          </a:xfrm>
          <a:prstGeom prst="rect">
            <a:avLst/>
          </a:prstGeom>
        </p:spPr>
      </p:pic>
      <p:sp>
        <p:nvSpPr>
          <p:cNvPr id="40" name="Right Arrow 39">
            <a:hlinkClick r:id="" action="ppaction://hlinkshowjump?jump=nextslide"/>
          </p:cNvPr>
          <p:cNvSpPr/>
          <p:nvPr/>
        </p:nvSpPr>
        <p:spPr>
          <a:xfrm>
            <a:off x="10370633" y="5499104"/>
            <a:ext cx="1157515" cy="794408"/>
          </a:xfrm>
          <a:prstGeom prst="rightArrow">
            <a:avLst/>
          </a:prstGeom>
          <a:solidFill>
            <a:srgbClr val="00206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chemeClr val="bg1"/>
                </a:solidFill>
              </a:rPr>
              <a:t>Next </a:t>
            </a:r>
          </a:p>
        </p:txBody>
      </p:sp>
      <p:grpSp>
        <p:nvGrpSpPr>
          <p:cNvPr id="48" name="Group 47"/>
          <p:cNvGrpSpPr/>
          <p:nvPr/>
        </p:nvGrpSpPr>
        <p:grpSpPr>
          <a:xfrm>
            <a:off x="4767506" y="6385368"/>
            <a:ext cx="2248353" cy="699007"/>
            <a:chOff x="4767506" y="6385368"/>
            <a:chExt cx="2248353" cy="699007"/>
          </a:xfrm>
        </p:grpSpPr>
        <p:pic>
          <p:nvPicPr>
            <p:cNvPr id="45" name="huyen">
              <a:extLst>
                <a:ext uri="{FF2B5EF4-FFF2-40B4-BE49-F238E27FC236}">
                  <a16:creationId xmlns:a16="http://schemas.microsoft.com/office/drawing/2014/main" xmlns="" id="{839A2A9F-C718-460E-8FB7-322116AA8F6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67506" y="6466359"/>
              <a:ext cx="678473" cy="576372"/>
            </a:xfrm>
            <a:prstGeom prst="rect">
              <a:avLst/>
            </a:prstGeom>
          </p:spPr>
        </p:pic>
        <p:pic>
          <p:nvPicPr>
            <p:cNvPr id="46" name="huyen">
              <a:extLst>
                <a:ext uri="{FF2B5EF4-FFF2-40B4-BE49-F238E27FC236}">
                  <a16:creationId xmlns:a16="http://schemas.microsoft.com/office/drawing/2014/main" xmlns="" id="{5E5D0B11-33B0-49C3-BD54-3E9B25F11A7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5539136" y="6385368"/>
              <a:ext cx="822831" cy="699007"/>
            </a:xfrm>
            <a:prstGeom prst="rect">
              <a:avLst/>
            </a:prstGeom>
          </p:spPr>
        </p:pic>
        <p:pic>
          <p:nvPicPr>
            <p:cNvPr id="47" name="huyen">
              <a:extLst>
                <a:ext uri="{FF2B5EF4-FFF2-40B4-BE49-F238E27FC236}">
                  <a16:creationId xmlns:a16="http://schemas.microsoft.com/office/drawing/2014/main" xmlns="" id="{305F0C80-8940-4247-A773-91D2178933A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6343999" y="6493264"/>
              <a:ext cx="671860" cy="570755"/>
            </a:xfrm>
            <a:prstGeom prst="rect">
              <a:avLst/>
            </a:prstGeom>
          </p:spPr>
        </p:pic>
      </p:grpSp>
      <p:grpSp>
        <p:nvGrpSpPr>
          <p:cNvPr id="51" name="cau hoi">
            <a:extLst>
              <a:ext uri="{FF2B5EF4-FFF2-40B4-BE49-F238E27FC236}">
                <a16:creationId xmlns:a16="http://schemas.microsoft.com/office/drawing/2014/main" xmlns="" id="{A154F1F2-B83F-4991-AB47-9C946AD0C4FC}"/>
              </a:ext>
            </a:extLst>
          </p:cNvPr>
          <p:cNvGrpSpPr/>
          <p:nvPr/>
        </p:nvGrpSpPr>
        <p:grpSpPr>
          <a:xfrm flipH="1">
            <a:off x="2512804" y="614642"/>
            <a:ext cx="7166392" cy="3562276"/>
            <a:chOff x="1719531" y="644142"/>
            <a:chExt cx="8168170" cy="5096202"/>
          </a:xfrm>
        </p:grpSpPr>
        <p:grpSp>
          <p:nvGrpSpPr>
            <p:cNvPr id="52" name="huyen">
              <a:extLst>
                <a:ext uri="{FF2B5EF4-FFF2-40B4-BE49-F238E27FC236}">
                  <a16:creationId xmlns:a16="http://schemas.microsoft.com/office/drawing/2014/main" xmlns="" id="{CBF82D46-51E2-442D-B402-F51D8E206CCD}"/>
                </a:ext>
              </a:extLst>
            </p:cNvPr>
            <p:cNvGrpSpPr/>
            <p:nvPr/>
          </p:nvGrpSpPr>
          <p:grpSpPr>
            <a:xfrm>
              <a:off x="1719531" y="644142"/>
              <a:ext cx="8168170" cy="5096202"/>
              <a:chOff x="5789883" y="1974426"/>
              <a:chExt cx="5100718" cy="3349728"/>
            </a:xfrm>
            <a:effectLst>
              <a:outerShdw blurRad="127000" dist="12700" sx="103000" sy="103000" algn="ctr" rotWithShape="0">
                <a:prstClr val="black">
                  <a:alpha val="7000"/>
                </a:prstClr>
              </a:outerShdw>
            </a:effectLst>
          </p:grpSpPr>
          <p:sp>
            <p:nvSpPr>
              <p:cNvPr id="54" name="huyen">
                <a:extLst>
                  <a:ext uri="{FF2B5EF4-FFF2-40B4-BE49-F238E27FC236}">
                    <a16:creationId xmlns:a16="http://schemas.microsoft.com/office/drawing/2014/main" xmlns="" id="{E9709399-6B2D-4D4D-99EB-C2E34F06359E}"/>
                  </a:ext>
                </a:extLst>
              </p:cNvPr>
              <p:cNvSpPr/>
              <p:nvPr/>
            </p:nvSpPr>
            <p:spPr>
              <a:xfrm>
                <a:off x="5789883" y="2091488"/>
                <a:ext cx="5100718" cy="3232666"/>
              </a:xfrm>
              <a:custGeom>
                <a:avLst/>
                <a:gdLst>
                  <a:gd name="connsiteX0" fmla="*/ 283082 w 5100718"/>
                  <a:gd name="connsiteY0" fmla="*/ 488599 h 3232665"/>
                  <a:gd name="connsiteX1" fmla="*/ 740282 w 5100718"/>
                  <a:gd name="connsiteY1" fmla="*/ 126649 h 3232665"/>
                  <a:gd name="connsiteX2" fmla="*/ 1159382 w 5100718"/>
                  <a:gd name="connsiteY2" fmla="*/ 69499 h 3232665"/>
                  <a:gd name="connsiteX3" fmla="*/ 1616582 w 5100718"/>
                  <a:gd name="connsiteY3" fmla="*/ 12349 h 3232665"/>
                  <a:gd name="connsiteX4" fmla="*/ 2931032 w 5100718"/>
                  <a:gd name="connsiteY4" fmla="*/ 12349 h 3232665"/>
                  <a:gd name="connsiteX5" fmla="*/ 4455032 w 5100718"/>
                  <a:gd name="connsiteY5" fmla="*/ 145699 h 3232665"/>
                  <a:gd name="connsiteX6" fmla="*/ 5064632 w 5100718"/>
                  <a:gd name="connsiteY6" fmla="*/ 1041049 h 3232665"/>
                  <a:gd name="connsiteX7" fmla="*/ 4893182 w 5100718"/>
                  <a:gd name="connsiteY7" fmla="*/ 2565049 h 3232665"/>
                  <a:gd name="connsiteX8" fmla="*/ 3769232 w 5100718"/>
                  <a:gd name="connsiteY8" fmla="*/ 3174649 h 3232665"/>
                  <a:gd name="connsiteX9" fmla="*/ 854582 w 5100718"/>
                  <a:gd name="connsiteY9" fmla="*/ 3136549 h 3232665"/>
                  <a:gd name="connsiteX10" fmla="*/ 73532 w 5100718"/>
                  <a:gd name="connsiteY10" fmla="*/ 2545999 h 3232665"/>
                  <a:gd name="connsiteX11" fmla="*/ 54482 w 5100718"/>
                  <a:gd name="connsiteY11" fmla="*/ 1536349 h 3232665"/>
                  <a:gd name="connsiteX12" fmla="*/ 283082 w 5100718"/>
                  <a:gd name="connsiteY12" fmla="*/ 488599 h 32326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5100718" h="3232665">
                    <a:moveTo>
                      <a:pt x="283082" y="488599"/>
                    </a:moveTo>
                    <a:cubicBezTo>
                      <a:pt x="397382" y="253649"/>
                      <a:pt x="594232" y="196499"/>
                      <a:pt x="740282" y="126649"/>
                    </a:cubicBezTo>
                    <a:cubicBezTo>
                      <a:pt x="886332" y="56799"/>
                      <a:pt x="1159382" y="69499"/>
                      <a:pt x="1159382" y="69499"/>
                    </a:cubicBezTo>
                    <a:cubicBezTo>
                      <a:pt x="1305432" y="50449"/>
                      <a:pt x="1321307" y="21874"/>
                      <a:pt x="1616582" y="12349"/>
                    </a:cubicBezTo>
                    <a:cubicBezTo>
                      <a:pt x="1911857" y="2824"/>
                      <a:pt x="2457957" y="-9876"/>
                      <a:pt x="2931032" y="12349"/>
                    </a:cubicBezTo>
                    <a:cubicBezTo>
                      <a:pt x="3404107" y="34574"/>
                      <a:pt x="4099432" y="-25751"/>
                      <a:pt x="4455032" y="145699"/>
                    </a:cubicBezTo>
                    <a:cubicBezTo>
                      <a:pt x="4810632" y="317149"/>
                      <a:pt x="4991607" y="637824"/>
                      <a:pt x="5064632" y="1041049"/>
                    </a:cubicBezTo>
                    <a:cubicBezTo>
                      <a:pt x="5137657" y="1444274"/>
                      <a:pt x="5109082" y="2209449"/>
                      <a:pt x="4893182" y="2565049"/>
                    </a:cubicBezTo>
                    <a:cubicBezTo>
                      <a:pt x="4677282" y="2920649"/>
                      <a:pt x="4442332" y="3079399"/>
                      <a:pt x="3769232" y="3174649"/>
                    </a:cubicBezTo>
                    <a:cubicBezTo>
                      <a:pt x="3096132" y="3269899"/>
                      <a:pt x="1470532" y="3241324"/>
                      <a:pt x="854582" y="3136549"/>
                    </a:cubicBezTo>
                    <a:cubicBezTo>
                      <a:pt x="238632" y="3031774"/>
                      <a:pt x="206882" y="2812699"/>
                      <a:pt x="73532" y="2545999"/>
                    </a:cubicBezTo>
                    <a:cubicBezTo>
                      <a:pt x="-59818" y="2279299"/>
                      <a:pt x="22732" y="1882424"/>
                      <a:pt x="54482" y="1536349"/>
                    </a:cubicBezTo>
                    <a:cubicBezTo>
                      <a:pt x="86232" y="1190274"/>
                      <a:pt x="168782" y="723549"/>
                      <a:pt x="283082" y="488599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200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pic>
            <p:nvPicPr>
              <p:cNvPr id="55" name="huyen">
                <a:extLst>
                  <a:ext uri="{FF2B5EF4-FFF2-40B4-BE49-F238E27FC236}">
                    <a16:creationId xmlns:a16="http://schemas.microsoft.com/office/drawing/2014/main" xmlns="" id="{0C2066FF-76B7-44DE-AAA8-E8204E395DC8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-15901" t="71039" r="65268" b="14236"/>
              <a:stretch/>
            </p:blipFill>
            <p:spPr>
              <a:xfrm rot="19268029">
                <a:off x="6000159" y="1974426"/>
                <a:ext cx="811846" cy="511558"/>
              </a:xfrm>
              <a:prstGeom prst="rect">
                <a:avLst/>
              </a:prstGeom>
            </p:spPr>
          </p:pic>
        </p:grpSp>
        <p:sp>
          <p:nvSpPr>
            <p:cNvPr id="53" name="1">
              <a:extLst>
                <a:ext uri="{FF2B5EF4-FFF2-40B4-BE49-F238E27FC236}">
                  <a16:creationId xmlns:a16="http://schemas.microsoft.com/office/drawing/2014/main" xmlns="" id="{F1B27A02-309C-4A1D-AE9C-D8AC960D3CCA}"/>
                </a:ext>
              </a:extLst>
            </p:cNvPr>
            <p:cNvSpPr/>
            <p:nvPr/>
          </p:nvSpPr>
          <p:spPr>
            <a:xfrm>
              <a:off x="1840998" y="1059024"/>
              <a:ext cx="7784539" cy="4586375"/>
            </a:xfrm>
            <a:custGeom>
              <a:avLst/>
              <a:gdLst>
                <a:gd name="connsiteX0" fmla="*/ 283082 w 5100718"/>
                <a:gd name="connsiteY0" fmla="*/ 488599 h 3232665"/>
                <a:gd name="connsiteX1" fmla="*/ 740282 w 5100718"/>
                <a:gd name="connsiteY1" fmla="*/ 126649 h 3232665"/>
                <a:gd name="connsiteX2" fmla="*/ 1159382 w 5100718"/>
                <a:gd name="connsiteY2" fmla="*/ 69499 h 3232665"/>
                <a:gd name="connsiteX3" fmla="*/ 1616582 w 5100718"/>
                <a:gd name="connsiteY3" fmla="*/ 12349 h 3232665"/>
                <a:gd name="connsiteX4" fmla="*/ 2931032 w 5100718"/>
                <a:gd name="connsiteY4" fmla="*/ 12349 h 3232665"/>
                <a:gd name="connsiteX5" fmla="*/ 4455032 w 5100718"/>
                <a:gd name="connsiteY5" fmla="*/ 145699 h 3232665"/>
                <a:gd name="connsiteX6" fmla="*/ 5064632 w 5100718"/>
                <a:gd name="connsiteY6" fmla="*/ 1041049 h 3232665"/>
                <a:gd name="connsiteX7" fmla="*/ 4893182 w 5100718"/>
                <a:gd name="connsiteY7" fmla="*/ 2565049 h 3232665"/>
                <a:gd name="connsiteX8" fmla="*/ 3769232 w 5100718"/>
                <a:gd name="connsiteY8" fmla="*/ 3174649 h 3232665"/>
                <a:gd name="connsiteX9" fmla="*/ 854582 w 5100718"/>
                <a:gd name="connsiteY9" fmla="*/ 3136549 h 3232665"/>
                <a:gd name="connsiteX10" fmla="*/ 73532 w 5100718"/>
                <a:gd name="connsiteY10" fmla="*/ 2545999 h 3232665"/>
                <a:gd name="connsiteX11" fmla="*/ 54482 w 5100718"/>
                <a:gd name="connsiteY11" fmla="*/ 1536349 h 3232665"/>
                <a:gd name="connsiteX12" fmla="*/ 283082 w 5100718"/>
                <a:gd name="connsiteY12" fmla="*/ 488599 h 32326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100718" h="3232665">
                  <a:moveTo>
                    <a:pt x="283082" y="488599"/>
                  </a:moveTo>
                  <a:cubicBezTo>
                    <a:pt x="397382" y="253649"/>
                    <a:pt x="594232" y="196499"/>
                    <a:pt x="740282" y="126649"/>
                  </a:cubicBezTo>
                  <a:cubicBezTo>
                    <a:pt x="886332" y="56799"/>
                    <a:pt x="1159382" y="69499"/>
                    <a:pt x="1159382" y="69499"/>
                  </a:cubicBezTo>
                  <a:cubicBezTo>
                    <a:pt x="1305432" y="50449"/>
                    <a:pt x="1321307" y="21874"/>
                    <a:pt x="1616582" y="12349"/>
                  </a:cubicBezTo>
                  <a:cubicBezTo>
                    <a:pt x="1911857" y="2824"/>
                    <a:pt x="2457957" y="-9876"/>
                    <a:pt x="2931032" y="12349"/>
                  </a:cubicBezTo>
                  <a:cubicBezTo>
                    <a:pt x="3404107" y="34574"/>
                    <a:pt x="4099432" y="-25751"/>
                    <a:pt x="4455032" y="145699"/>
                  </a:cubicBezTo>
                  <a:cubicBezTo>
                    <a:pt x="4810632" y="317149"/>
                    <a:pt x="4991607" y="637824"/>
                    <a:pt x="5064632" y="1041049"/>
                  </a:cubicBezTo>
                  <a:cubicBezTo>
                    <a:pt x="5137657" y="1444274"/>
                    <a:pt x="5109082" y="2209449"/>
                    <a:pt x="4893182" y="2565049"/>
                  </a:cubicBezTo>
                  <a:cubicBezTo>
                    <a:pt x="4677282" y="2920649"/>
                    <a:pt x="4442332" y="3079399"/>
                    <a:pt x="3769232" y="3174649"/>
                  </a:cubicBezTo>
                  <a:cubicBezTo>
                    <a:pt x="3096132" y="3269899"/>
                    <a:pt x="1470532" y="3241324"/>
                    <a:pt x="854582" y="3136549"/>
                  </a:cubicBezTo>
                  <a:cubicBezTo>
                    <a:pt x="238632" y="3031774"/>
                    <a:pt x="206882" y="2812699"/>
                    <a:pt x="73532" y="2545999"/>
                  </a:cubicBezTo>
                  <a:cubicBezTo>
                    <a:pt x="-59818" y="2279299"/>
                    <a:pt x="22732" y="1882424"/>
                    <a:pt x="54482" y="1536349"/>
                  </a:cubicBezTo>
                  <a:cubicBezTo>
                    <a:pt x="86232" y="1190274"/>
                    <a:pt x="168782" y="723549"/>
                    <a:pt x="283082" y="488599"/>
                  </a:cubicBezTo>
                  <a:close/>
                </a:path>
              </a:pathLst>
            </a:custGeom>
            <a:noFill/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58" name="dap an">
            <a:extLst>
              <a:ext uri="{FF2B5EF4-FFF2-40B4-BE49-F238E27FC236}">
                <a16:creationId xmlns:a16="http://schemas.microsoft.com/office/drawing/2014/main" xmlns="" id="{A154F1F2-B83F-4991-AB47-9C946AD0C4FC}"/>
              </a:ext>
            </a:extLst>
          </p:cNvPr>
          <p:cNvGrpSpPr/>
          <p:nvPr/>
        </p:nvGrpSpPr>
        <p:grpSpPr>
          <a:xfrm>
            <a:off x="2194494" y="4151797"/>
            <a:ext cx="5130365" cy="2583074"/>
            <a:chOff x="1719531" y="644142"/>
            <a:chExt cx="8168170" cy="5231904"/>
          </a:xfrm>
        </p:grpSpPr>
        <p:grpSp>
          <p:nvGrpSpPr>
            <p:cNvPr id="59" name="huyen">
              <a:extLst>
                <a:ext uri="{FF2B5EF4-FFF2-40B4-BE49-F238E27FC236}">
                  <a16:creationId xmlns:a16="http://schemas.microsoft.com/office/drawing/2014/main" xmlns="" id="{CBF82D46-51E2-442D-B402-F51D8E206CCD}"/>
                </a:ext>
              </a:extLst>
            </p:cNvPr>
            <p:cNvGrpSpPr/>
            <p:nvPr/>
          </p:nvGrpSpPr>
          <p:grpSpPr>
            <a:xfrm>
              <a:off x="1719531" y="644142"/>
              <a:ext cx="8168170" cy="5231904"/>
              <a:chOff x="5789883" y="1974426"/>
              <a:chExt cx="5100718" cy="3438925"/>
            </a:xfrm>
            <a:effectLst>
              <a:outerShdw blurRad="127000" dist="12700" sx="103000" sy="103000" algn="ctr" rotWithShape="0">
                <a:prstClr val="black">
                  <a:alpha val="7000"/>
                </a:prstClr>
              </a:outerShdw>
            </a:effectLst>
          </p:grpSpPr>
          <p:sp>
            <p:nvSpPr>
              <p:cNvPr id="61" name="huyen">
                <a:extLst>
                  <a:ext uri="{FF2B5EF4-FFF2-40B4-BE49-F238E27FC236}">
                    <a16:creationId xmlns:a16="http://schemas.microsoft.com/office/drawing/2014/main" xmlns="" id="{E9709399-6B2D-4D4D-99EB-C2E34F06359E}"/>
                  </a:ext>
                </a:extLst>
              </p:cNvPr>
              <p:cNvSpPr/>
              <p:nvPr/>
            </p:nvSpPr>
            <p:spPr>
              <a:xfrm>
                <a:off x="5789883" y="2091489"/>
                <a:ext cx="5100718" cy="3321862"/>
              </a:xfrm>
              <a:custGeom>
                <a:avLst/>
                <a:gdLst>
                  <a:gd name="connsiteX0" fmla="*/ 283082 w 5100718"/>
                  <a:gd name="connsiteY0" fmla="*/ 488599 h 3232665"/>
                  <a:gd name="connsiteX1" fmla="*/ 740282 w 5100718"/>
                  <a:gd name="connsiteY1" fmla="*/ 126649 h 3232665"/>
                  <a:gd name="connsiteX2" fmla="*/ 1159382 w 5100718"/>
                  <a:gd name="connsiteY2" fmla="*/ 69499 h 3232665"/>
                  <a:gd name="connsiteX3" fmla="*/ 1616582 w 5100718"/>
                  <a:gd name="connsiteY3" fmla="*/ 12349 h 3232665"/>
                  <a:gd name="connsiteX4" fmla="*/ 2931032 w 5100718"/>
                  <a:gd name="connsiteY4" fmla="*/ 12349 h 3232665"/>
                  <a:gd name="connsiteX5" fmla="*/ 4455032 w 5100718"/>
                  <a:gd name="connsiteY5" fmla="*/ 145699 h 3232665"/>
                  <a:gd name="connsiteX6" fmla="*/ 5064632 w 5100718"/>
                  <a:gd name="connsiteY6" fmla="*/ 1041049 h 3232665"/>
                  <a:gd name="connsiteX7" fmla="*/ 4893182 w 5100718"/>
                  <a:gd name="connsiteY7" fmla="*/ 2565049 h 3232665"/>
                  <a:gd name="connsiteX8" fmla="*/ 3769232 w 5100718"/>
                  <a:gd name="connsiteY8" fmla="*/ 3174649 h 3232665"/>
                  <a:gd name="connsiteX9" fmla="*/ 854582 w 5100718"/>
                  <a:gd name="connsiteY9" fmla="*/ 3136549 h 3232665"/>
                  <a:gd name="connsiteX10" fmla="*/ 73532 w 5100718"/>
                  <a:gd name="connsiteY10" fmla="*/ 2545999 h 3232665"/>
                  <a:gd name="connsiteX11" fmla="*/ 54482 w 5100718"/>
                  <a:gd name="connsiteY11" fmla="*/ 1536349 h 3232665"/>
                  <a:gd name="connsiteX12" fmla="*/ 283082 w 5100718"/>
                  <a:gd name="connsiteY12" fmla="*/ 488599 h 32326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5100718" h="3232665">
                    <a:moveTo>
                      <a:pt x="283082" y="488599"/>
                    </a:moveTo>
                    <a:cubicBezTo>
                      <a:pt x="397382" y="253649"/>
                      <a:pt x="594232" y="196499"/>
                      <a:pt x="740282" y="126649"/>
                    </a:cubicBezTo>
                    <a:cubicBezTo>
                      <a:pt x="886332" y="56799"/>
                      <a:pt x="1159382" y="69499"/>
                      <a:pt x="1159382" y="69499"/>
                    </a:cubicBezTo>
                    <a:cubicBezTo>
                      <a:pt x="1305432" y="50449"/>
                      <a:pt x="1321307" y="21874"/>
                      <a:pt x="1616582" y="12349"/>
                    </a:cubicBezTo>
                    <a:cubicBezTo>
                      <a:pt x="1911857" y="2824"/>
                      <a:pt x="2457957" y="-9876"/>
                      <a:pt x="2931032" y="12349"/>
                    </a:cubicBezTo>
                    <a:cubicBezTo>
                      <a:pt x="3404107" y="34574"/>
                      <a:pt x="4099432" y="-25751"/>
                      <a:pt x="4455032" y="145699"/>
                    </a:cubicBezTo>
                    <a:cubicBezTo>
                      <a:pt x="4810632" y="317149"/>
                      <a:pt x="4991607" y="637824"/>
                      <a:pt x="5064632" y="1041049"/>
                    </a:cubicBezTo>
                    <a:cubicBezTo>
                      <a:pt x="5137657" y="1444274"/>
                      <a:pt x="5109082" y="2209449"/>
                      <a:pt x="4893182" y="2565049"/>
                    </a:cubicBezTo>
                    <a:cubicBezTo>
                      <a:pt x="4677282" y="2920649"/>
                      <a:pt x="4442332" y="3079399"/>
                      <a:pt x="3769232" y="3174649"/>
                    </a:cubicBezTo>
                    <a:cubicBezTo>
                      <a:pt x="3096132" y="3269899"/>
                      <a:pt x="1470532" y="3241324"/>
                      <a:pt x="854582" y="3136549"/>
                    </a:cubicBezTo>
                    <a:cubicBezTo>
                      <a:pt x="238632" y="3031774"/>
                      <a:pt x="206882" y="2812699"/>
                      <a:pt x="73532" y="2545999"/>
                    </a:cubicBezTo>
                    <a:cubicBezTo>
                      <a:pt x="-59818" y="2279299"/>
                      <a:pt x="22732" y="1882424"/>
                      <a:pt x="54482" y="1536349"/>
                    </a:cubicBezTo>
                    <a:cubicBezTo>
                      <a:pt x="86232" y="1190274"/>
                      <a:pt x="168782" y="723549"/>
                      <a:pt x="283082" y="488599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2800" b="1">
                    <a:solidFill>
                      <a:srgbClr val="FF0000"/>
                    </a:solidFill>
                    <a:latin typeface="Helvetica Neue"/>
                  </a:rPr>
                  <a:t>rubbers</a:t>
                </a:r>
                <a:endParaRPr lang="zh-CN" altLang="en-US" sz="2800" b="1" dirty="0">
                  <a:solidFill>
                    <a:srgbClr val="FF0000"/>
                  </a:solidFill>
                  <a:latin typeface="Helvetica Neue"/>
                </a:endParaRPr>
              </a:p>
            </p:txBody>
          </p:sp>
          <p:pic>
            <p:nvPicPr>
              <p:cNvPr id="62" name="huyen">
                <a:extLst>
                  <a:ext uri="{FF2B5EF4-FFF2-40B4-BE49-F238E27FC236}">
                    <a16:creationId xmlns:a16="http://schemas.microsoft.com/office/drawing/2014/main" xmlns="" id="{0C2066FF-76B7-44DE-AAA8-E8204E395DC8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-15901" t="71039" r="65268" b="14236"/>
              <a:stretch/>
            </p:blipFill>
            <p:spPr>
              <a:xfrm rot="19268029">
                <a:off x="6000159" y="1974426"/>
                <a:ext cx="811846" cy="511558"/>
              </a:xfrm>
              <a:prstGeom prst="rect">
                <a:avLst/>
              </a:prstGeom>
            </p:spPr>
          </p:pic>
        </p:grpSp>
        <p:sp>
          <p:nvSpPr>
            <p:cNvPr id="60" name="huyen">
              <a:extLst>
                <a:ext uri="{FF2B5EF4-FFF2-40B4-BE49-F238E27FC236}">
                  <a16:creationId xmlns:a16="http://schemas.microsoft.com/office/drawing/2014/main" xmlns="" id="{F1B27A02-309C-4A1D-AE9C-D8AC960D3CCA}"/>
                </a:ext>
              </a:extLst>
            </p:cNvPr>
            <p:cNvSpPr/>
            <p:nvPr/>
          </p:nvSpPr>
          <p:spPr>
            <a:xfrm>
              <a:off x="1840998" y="1059024"/>
              <a:ext cx="7784539" cy="4586376"/>
            </a:xfrm>
            <a:custGeom>
              <a:avLst/>
              <a:gdLst>
                <a:gd name="connsiteX0" fmla="*/ 283082 w 5100718"/>
                <a:gd name="connsiteY0" fmla="*/ 488599 h 3232665"/>
                <a:gd name="connsiteX1" fmla="*/ 740282 w 5100718"/>
                <a:gd name="connsiteY1" fmla="*/ 126649 h 3232665"/>
                <a:gd name="connsiteX2" fmla="*/ 1159382 w 5100718"/>
                <a:gd name="connsiteY2" fmla="*/ 69499 h 3232665"/>
                <a:gd name="connsiteX3" fmla="*/ 1616582 w 5100718"/>
                <a:gd name="connsiteY3" fmla="*/ 12349 h 3232665"/>
                <a:gd name="connsiteX4" fmla="*/ 2931032 w 5100718"/>
                <a:gd name="connsiteY4" fmla="*/ 12349 h 3232665"/>
                <a:gd name="connsiteX5" fmla="*/ 4455032 w 5100718"/>
                <a:gd name="connsiteY5" fmla="*/ 145699 h 3232665"/>
                <a:gd name="connsiteX6" fmla="*/ 5064632 w 5100718"/>
                <a:gd name="connsiteY6" fmla="*/ 1041049 h 3232665"/>
                <a:gd name="connsiteX7" fmla="*/ 4893182 w 5100718"/>
                <a:gd name="connsiteY7" fmla="*/ 2565049 h 3232665"/>
                <a:gd name="connsiteX8" fmla="*/ 3769232 w 5100718"/>
                <a:gd name="connsiteY8" fmla="*/ 3174649 h 3232665"/>
                <a:gd name="connsiteX9" fmla="*/ 854582 w 5100718"/>
                <a:gd name="connsiteY9" fmla="*/ 3136549 h 3232665"/>
                <a:gd name="connsiteX10" fmla="*/ 73532 w 5100718"/>
                <a:gd name="connsiteY10" fmla="*/ 2545999 h 3232665"/>
                <a:gd name="connsiteX11" fmla="*/ 54482 w 5100718"/>
                <a:gd name="connsiteY11" fmla="*/ 1536349 h 3232665"/>
                <a:gd name="connsiteX12" fmla="*/ 283082 w 5100718"/>
                <a:gd name="connsiteY12" fmla="*/ 488599 h 32326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100718" h="3232665">
                  <a:moveTo>
                    <a:pt x="283082" y="488599"/>
                  </a:moveTo>
                  <a:cubicBezTo>
                    <a:pt x="397382" y="253649"/>
                    <a:pt x="594232" y="196499"/>
                    <a:pt x="740282" y="126649"/>
                  </a:cubicBezTo>
                  <a:cubicBezTo>
                    <a:pt x="886332" y="56799"/>
                    <a:pt x="1159382" y="69499"/>
                    <a:pt x="1159382" y="69499"/>
                  </a:cubicBezTo>
                  <a:cubicBezTo>
                    <a:pt x="1305432" y="50449"/>
                    <a:pt x="1321307" y="21874"/>
                    <a:pt x="1616582" y="12349"/>
                  </a:cubicBezTo>
                  <a:cubicBezTo>
                    <a:pt x="1911857" y="2824"/>
                    <a:pt x="2457957" y="-9876"/>
                    <a:pt x="2931032" y="12349"/>
                  </a:cubicBezTo>
                  <a:cubicBezTo>
                    <a:pt x="3404107" y="34574"/>
                    <a:pt x="4099432" y="-25751"/>
                    <a:pt x="4455032" y="145699"/>
                  </a:cubicBezTo>
                  <a:cubicBezTo>
                    <a:pt x="4810632" y="317149"/>
                    <a:pt x="4991607" y="637824"/>
                    <a:pt x="5064632" y="1041049"/>
                  </a:cubicBezTo>
                  <a:cubicBezTo>
                    <a:pt x="5137657" y="1444274"/>
                    <a:pt x="5109082" y="2209449"/>
                    <a:pt x="4893182" y="2565049"/>
                  </a:cubicBezTo>
                  <a:cubicBezTo>
                    <a:pt x="4677282" y="2920649"/>
                    <a:pt x="4442332" y="3079399"/>
                    <a:pt x="3769232" y="3174649"/>
                  </a:cubicBezTo>
                  <a:cubicBezTo>
                    <a:pt x="3096132" y="3269899"/>
                    <a:pt x="1470532" y="3241324"/>
                    <a:pt x="854582" y="3136549"/>
                  </a:cubicBezTo>
                  <a:cubicBezTo>
                    <a:pt x="238632" y="3031774"/>
                    <a:pt x="206882" y="2812699"/>
                    <a:pt x="73532" y="2545999"/>
                  </a:cubicBezTo>
                  <a:cubicBezTo>
                    <a:pt x="-59818" y="2279299"/>
                    <a:pt x="22732" y="1882424"/>
                    <a:pt x="54482" y="1536349"/>
                  </a:cubicBezTo>
                  <a:cubicBezTo>
                    <a:pt x="86232" y="1190274"/>
                    <a:pt x="168782" y="723549"/>
                    <a:pt x="283082" y="488599"/>
                  </a:cubicBezTo>
                  <a:close/>
                </a:path>
              </a:pathLst>
            </a:custGeom>
            <a:noFill/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4635923" y="64047"/>
            <a:ext cx="3272430" cy="832796"/>
            <a:chOff x="4202427" y="-128509"/>
            <a:chExt cx="3694951" cy="940323"/>
          </a:xfrm>
        </p:grpSpPr>
        <p:pic>
          <p:nvPicPr>
            <p:cNvPr id="72" name="Picture 71"/>
            <p:cNvPicPr>
              <a:picLocks noChangeAspect="1"/>
            </p:cNvPicPr>
            <p:nvPr/>
          </p:nvPicPr>
          <p:blipFill rotWithShape="1"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8443" t="30997" r="29452" b="47840"/>
            <a:stretch/>
          </p:blipFill>
          <p:spPr>
            <a:xfrm>
              <a:off x="4202427" y="379344"/>
              <a:ext cx="609781" cy="432470"/>
            </a:xfrm>
            <a:prstGeom prst="rect">
              <a:avLst/>
            </a:prstGeom>
            <a:effectLst>
              <a:glow rad="63500">
                <a:schemeClr val="bg1"/>
              </a:glow>
            </a:effectLst>
          </p:spPr>
        </p:pic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51141" y="265321"/>
              <a:ext cx="2890700" cy="527876"/>
            </a:xfrm>
            <a:prstGeom prst="rect">
              <a:avLst/>
            </a:prstGeom>
            <a:effectLst>
              <a:glow rad="63500">
                <a:schemeClr val="bg1"/>
              </a:glow>
            </a:effectLst>
          </p:spPr>
        </p:pic>
        <p:pic>
          <p:nvPicPr>
            <p:cNvPr id="11" name="Picture 10"/>
            <p:cNvPicPr>
              <a:picLocks noChangeAspect="1"/>
            </p:cNvPicPr>
            <p:nvPr/>
          </p:nvPicPr>
          <p:blipFill rotWithShape="1">
            <a:blip r:embed="rId12" cstate="print">
              <a:extLst>
                <a:ext uri="{BEBA8EAE-BF5A-486C-A8C5-ECC9F3942E4B}">
                  <a14:imgProps xmlns:a14="http://schemas.microsoft.com/office/drawing/2010/main">
                    <a14:imgLayer r:embed="rId13">
                      <a14:imgEffect>
                        <a14:backgroundRemoval t="23795" b="50078" l="4839" r="22581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698" t="22691" r="77429" b="49161"/>
            <a:stretch/>
          </p:blipFill>
          <p:spPr>
            <a:xfrm>
              <a:off x="7386303" y="-128509"/>
              <a:ext cx="511075" cy="596255"/>
            </a:xfrm>
            <a:prstGeom prst="rect">
              <a:avLst/>
            </a:prstGeom>
            <a:effectLst>
              <a:glow rad="63500">
                <a:schemeClr val="bg1"/>
              </a:glow>
            </a:effectLst>
          </p:spPr>
        </p:pic>
      </p:grpSp>
      <p:grpSp>
        <p:nvGrpSpPr>
          <p:cNvPr id="15" name="Group 14"/>
          <p:cNvGrpSpPr/>
          <p:nvPr/>
        </p:nvGrpSpPr>
        <p:grpSpPr>
          <a:xfrm>
            <a:off x="-2776048" y="4552950"/>
            <a:ext cx="2677134" cy="2088548"/>
            <a:chOff x="-3128474" y="4278007"/>
            <a:chExt cx="3029560" cy="2363491"/>
          </a:xfrm>
        </p:grpSpPr>
        <p:pic>
          <p:nvPicPr>
            <p:cNvPr id="56" name="Picture 55"/>
            <p:cNvPicPr>
              <a:picLocks noChangeAspect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-3128474" y="4278007"/>
              <a:ext cx="3029560" cy="2363491"/>
            </a:xfrm>
            <a:prstGeom prst="rect">
              <a:avLst/>
            </a:prstGeom>
          </p:spPr>
        </p:pic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337899" y="5233745"/>
              <a:ext cx="1488096" cy="263443"/>
            </a:xfrm>
            <a:prstGeom prst="rect">
              <a:avLst/>
            </a:prstGeom>
            <a:effectLst>
              <a:glow rad="63500">
                <a:schemeClr val="bg1"/>
              </a:glow>
            </a:effectLst>
          </p:spPr>
        </p:pic>
      </p:grpSp>
      <p:sp>
        <p:nvSpPr>
          <p:cNvPr id="32" name="Rectangle 31"/>
          <p:cNvSpPr/>
          <p:nvPr/>
        </p:nvSpPr>
        <p:spPr>
          <a:xfrm>
            <a:off x="4548681" y="3418087"/>
            <a:ext cx="359063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>
                <a:solidFill>
                  <a:schemeClr val="tx1">
                    <a:lumMod val="85000"/>
                    <a:lumOff val="15000"/>
                  </a:schemeClr>
                </a:solidFill>
                <a:latin typeface="Helvetica Neue"/>
              </a:rPr>
              <a:t>These are my _____.</a:t>
            </a:r>
            <a:endParaRPr lang="en-US" sz="2800" dirty="0">
              <a:solidFill>
                <a:schemeClr val="tx1">
                  <a:lumMod val="85000"/>
                  <a:lumOff val="15000"/>
                </a:schemeClr>
              </a:solidFill>
              <a:latin typeface="Helvetica Neue"/>
            </a:endParaRPr>
          </a:p>
        </p:txBody>
      </p:sp>
      <p:pic>
        <p:nvPicPr>
          <p:cNvPr id="34" name="Picture 33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5284025" y="1375641"/>
            <a:ext cx="1744852" cy="1816071"/>
          </a:xfrm>
          <a:prstGeom prst="rect">
            <a:avLst/>
          </a:prstGeom>
        </p:spPr>
      </p:pic>
      <p:pic>
        <p:nvPicPr>
          <p:cNvPr id="35" name="Picture 34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4008821" y="1500645"/>
            <a:ext cx="1630957" cy="1632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0584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63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1.45833E-6 -3.7037E-6 L 0.83972 -0.07083 " pathEditMode="relative" rAng="0" ptsTypes="AA">
                                      <p:cBhvr>
                                        <p:cTn id="12" dur="5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1979" y="-354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</p:childTnLst>
        </p:cTn>
      </p:par>
    </p:tnLst>
    <p:bldLst>
      <p:bldP spid="40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8"/>
          <p:cNvPicPr>
            <a:picLocks noChangeAspect="1"/>
          </p:cNvPicPr>
          <p:nvPr/>
        </p:nvPicPr>
        <p:blipFill rotWithShape="1">
          <a:blip r:embed="rId3"/>
          <a:srcRect l="1500" r="413" b="4652"/>
          <a:stretch/>
        </p:blipFill>
        <p:spPr>
          <a:xfrm>
            <a:off x="-9524" y="0"/>
            <a:ext cx="12211049" cy="6858000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07357" y="-270866"/>
            <a:ext cx="12290601" cy="7370703"/>
          </a:xfrm>
          <a:prstGeom prst="rect">
            <a:avLst/>
          </a:prstGeom>
        </p:spPr>
      </p:pic>
      <p:sp>
        <p:nvSpPr>
          <p:cNvPr id="40" name="Right Arrow 39">
            <a:hlinkClick r:id="" action="ppaction://hlinkshowjump?jump=nextslide"/>
          </p:cNvPr>
          <p:cNvSpPr/>
          <p:nvPr/>
        </p:nvSpPr>
        <p:spPr>
          <a:xfrm>
            <a:off x="10370633" y="5499104"/>
            <a:ext cx="1157515" cy="794408"/>
          </a:xfrm>
          <a:prstGeom prst="rightArrow">
            <a:avLst/>
          </a:prstGeom>
          <a:solidFill>
            <a:srgbClr val="00206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chemeClr val="bg1"/>
                </a:solidFill>
              </a:rPr>
              <a:t>Next </a:t>
            </a:r>
          </a:p>
        </p:txBody>
      </p:sp>
      <p:grpSp>
        <p:nvGrpSpPr>
          <p:cNvPr id="48" name="Group 47"/>
          <p:cNvGrpSpPr/>
          <p:nvPr/>
        </p:nvGrpSpPr>
        <p:grpSpPr>
          <a:xfrm>
            <a:off x="4767506" y="6385368"/>
            <a:ext cx="2248353" cy="699007"/>
            <a:chOff x="4767506" y="6385368"/>
            <a:chExt cx="2248353" cy="699007"/>
          </a:xfrm>
        </p:grpSpPr>
        <p:pic>
          <p:nvPicPr>
            <p:cNvPr id="45" name="huyen">
              <a:extLst>
                <a:ext uri="{FF2B5EF4-FFF2-40B4-BE49-F238E27FC236}">
                  <a16:creationId xmlns:a16="http://schemas.microsoft.com/office/drawing/2014/main" xmlns="" id="{839A2A9F-C718-460E-8FB7-322116AA8F6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67506" y="6466359"/>
              <a:ext cx="678473" cy="576372"/>
            </a:xfrm>
            <a:prstGeom prst="rect">
              <a:avLst/>
            </a:prstGeom>
          </p:spPr>
        </p:pic>
        <p:pic>
          <p:nvPicPr>
            <p:cNvPr id="46" name="huyen">
              <a:extLst>
                <a:ext uri="{FF2B5EF4-FFF2-40B4-BE49-F238E27FC236}">
                  <a16:creationId xmlns:a16="http://schemas.microsoft.com/office/drawing/2014/main" xmlns="" id="{5E5D0B11-33B0-49C3-BD54-3E9B25F11A7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5539136" y="6385368"/>
              <a:ext cx="822831" cy="699007"/>
            </a:xfrm>
            <a:prstGeom prst="rect">
              <a:avLst/>
            </a:prstGeom>
          </p:spPr>
        </p:pic>
        <p:pic>
          <p:nvPicPr>
            <p:cNvPr id="47" name="huyen">
              <a:extLst>
                <a:ext uri="{FF2B5EF4-FFF2-40B4-BE49-F238E27FC236}">
                  <a16:creationId xmlns:a16="http://schemas.microsoft.com/office/drawing/2014/main" xmlns="" id="{305F0C80-8940-4247-A773-91D2178933A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6343999" y="6493264"/>
              <a:ext cx="671860" cy="570755"/>
            </a:xfrm>
            <a:prstGeom prst="rect">
              <a:avLst/>
            </a:prstGeom>
          </p:spPr>
        </p:pic>
      </p:grpSp>
      <p:grpSp>
        <p:nvGrpSpPr>
          <p:cNvPr id="51" name="cau hoi">
            <a:extLst>
              <a:ext uri="{FF2B5EF4-FFF2-40B4-BE49-F238E27FC236}">
                <a16:creationId xmlns:a16="http://schemas.microsoft.com/office/drawing/2014/main" xmlns="" id="{A154F1F2-B83F-4991-AB47-9C946AD0C4FC}"/>
              </a:ext>
            </a:extLst>
          </p:cNvPr>
          <p:cNvGrpSpPr/>
          <p:nvPr/>
        </p:nvGrpSpPr>
        <p:grpSpPr>
          <a:xfrm flipH="1">
            <a:off x="2512804" y="614642"/>
            <a:ext cx="7166392" cy="3562276"/>
            <a:chOff x="1719531" y="644142"/>
            <a:chExt cx="8168170" cy="5096202"/>
          </a:xfrm>
        </p:grpSpPr>
        <p:grpSp>
          <p:nvGrpSpPr>
            <p:cNvPr id="52" name="huyen">
              <a:extLst>
                <a:ext uri="{FF2B5EF4-FFF2-40B4-BE49-F238E27FC236}">
                  <a16:creationId xmlns:a16="http://schemas.microsoft.com/office/drawing/2014/main" xmlns="" id="{CBF82D46-51E2-442D-B402-F51D8E206CCD}"/>
                </a:ext>
              </a:extLst>
            </p:cNvPr>
            <p:cNvGrpSpPr/>
            <p:nvPr/>
          </p:nvGrpSpPr>
          <p:grpSpPr>
            <a:xfrm>
              <a:off x="1719531" y="644142"/>
              <a:ext cx="8168170" cy="5096202"/>
              <a:chOff x="5789883" y="1974426"/>
              <a:chExt cx="5100718" cy="3349728"/>
            </a:xfrm>
            <a:effectLst>
              <a:outerShdw blurRad="127000" dist="12700" sx="103000" sy="103000" algn="ctr" rotWithShape="0">
                <a:prstClr val="black">
                  <a:alpha val="7000"/>
                </a:prstClr>
              </a:outerShdw>
            </a:effectLst>
          </p:grpSpPr>
          <p:sp>
            <p:nvSpPr>
              <p:cNvPr id="54" name="huyen">
                <a:extLst>
                  <a:ext uri="{FF2B5EF4-FFF2-40B4-BE49-F238E27FC236}">
                    <a16:creationId xmlns:a16="http://schemas.microsoft.com/office/drawing/2014/main" xmlns="" id="{E9709399-6B2D-4D4D-99EB-C2E34F06359E}"/>
                  </a:ext>
                </a:extLst>
              </p:cNvPr>
              <p:cNvSpPr/>
              <p:nvPr/>
            </p:nvSpPr>
            <p:spPr>
              <a:xfrm>
                <a:off x="5789883" y="2091488"/>
                <a:ext cx="5100718" cy="3232666"/>
              </a:xfrm>
              <a:custGeom>
                <a:avLst/>
                <a:gdLst>
                  <a:gd name="connsiteX0" fmla="*/ 283082 w 5100718"/>
                  <a:gd name="connsiteY0" fmla="*/ 488599 h 3232665"/>
                  <a:gd name="connsiteX1" fmla="*/ 740282 w 5100718"/>
                  <a:gd name="connsiteY1" fmla="*/ 126649 h 3232665"/>
                  <a:gd name="connsiteX2" fmla="*/ 1159382 w 5100718"/>
                  <a:gd name="connsiteY2" fmla="*/ 69499 h 3232665"/>
                  <a:gd name="connsiteX3" fmla="*/ 1616582 w 5100718"/>
                  <a:gd name="connsiteY3" fmla="*/ 12349 h 3232665"/>
                  <a:gd name="connsiteX4" fmla="*/ 2931032 w 5100718"/>
                  <a:gd name="connsiteY4" fmla="*/ 12349 h 3232665"/>
                  <a:gd name="connsiteX5" fmla="*/ 4455032 w 5100718"/>
                  <a:gd name="connsiteY5" fmla="*/ 145699 h 3232665"/>
                  <a:gd name="connsiteX6" fmla="*/ 5064632 w 5100718"/>
                  <a:gd name="connsiteY6" fmla="*/ 1041049 h 3232665"/>
                  <a:gd name="connsiteX7" fmla="*/ 4893182 w 5100718"/>
                  <a:gd name="connsiteY7" fmla="*/ 2565049 h 3232665"/>
                  <a:gd name="connsiteX8" fmla="*/ 3769232 w 5100718"/>
                  <a:gd name="connsiteY8" fmla="*/ 3174649 h 3232665"/>
                  <a:gd name="connsiteX9" fmla="*/ 854582 w 5100718"/>
                  <a:gd name="connsiteY9" fmla="*/ 3136549 h 3232665"/>
                  <a:gd name="connsiteX10" fmla="*/ 73532 w 5100718"/>
                  <a:gd name="connsiteY10" fmla="*/ 2545999 h 3232665"/>
                  <a:gd name="connsiteX11" fmla="*/ 54482 w 5100718"/>
                  <a:gd name="connsiteY11" fmla="*/ 1536349 h 3232665"/>
                  <a:gd name="connsiteX12" fmla="*/ 283082 w 5100718"/>
                  <a:gd name="connsiteY12" fmla="*/ 488599 h 32326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5100718" h="3232665">
                    <a:moveTo>
                      <a:pt x="283082" y="488599"/>
                    </a:moveTo>
                    <a:cubicBezTo>
                      <a:pt x="397382" y="253649"/>
                      <a:pt x="594232" y="196499"/>
                      <a:pt x="740282" y="126649"/>
                    </a:cubicBezTo>
                    <a:cubicBezTo>
                      <a:pt x="886332" y="56799"/>
                      <a:pt x="1159382" y="69499"/>
                      <a:pt x="1159382" y="69499"/>
                    </a:cubicBezTo>
                    <a:cubicBezTo>
                      <a:pt x="1305432" y="50449"/>
                      <a:pt x="1321307" y="21874"/>
                      <a:pt x="1616582" y="12349"/>
                    </a:cubicBezTo>
                    <a:cubicBezTo>
                      <a:pt x="1911857" y="2824"/>
                      <a:pt x="2457957" y="-9876"/>
                      <a:pt x="2931032" y="12349"/>
                    </a:cubicBezTo>
                    <a:cubicBezTo>
                      <a:pt x="3404107" y="34574"/>
                      <a:pt x="4099432" y="-25751"/>
                      <a:pt x="4455032" y="145699"/>
                    </a:cubicBezTo>
                    <a:cubicBezTo>
                      <a:pt x="4810632" y="317149"/>
                      <a:pt x="4991607" y="637824"/>
                      <a:pt x="5064632" y="1041049"/>
                    </a:cubicBezTo>
                    <a:cubicBezTo>
                      <a:pt x="5137657" y="1444274"/>
                      <a:pt x="5109082" y="2209449"/>
                      <a:pt x="4893182" y="2565049"/>
                    </a:cubicBezTo>
                    <a:cubicBezTo>
                      <a:pt x="4677282" y="2920649"/>
                      <a:pt x="4442332" y="3079399"/>
                      <a:pt x="3769232" y="3174649"/>
                    </a:cubicBezTo>
                    <a:cubicBezTo>
                      <a:pt x="3096132" y="3269899"/>
                      <a:pt x="1470532" y="3241324"/>
                      <a:pt x="854582" y="3136549"/>
                    </a:cubicBezTo>
                    <a:cubicBezTo>
                      <a:pt x="238632" y="3031774"/>
                      <a:pt x="206882" y="2812699"/>
                      <a:pt x="73532" y="2545999"/>
                    </a:cubicBezTo>
                    <a:cubicBezTo>
                      <a:pt x="-59818" y="2279299"/>
                      <a:pt x="22732" y="1882424"/>
                      <a:pt x="54482" y="1536349"/>
                    </a:cubicBezTo>
                    <a:cubicBezTo>
                      <a:pt x="86232" y="1190274"/>
                      <a:pt x="168782" y="723549"/>
                      <a:pt x="283082" y="488599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200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pic>
            <p:nvPicPr>
              <p:cNvPr id="55" name="huyen">
                <a:extLst>
                  <a:ext uri="{FF2B5EF4-FFF2-40B4-BE49-F238E27FC236}">
                    <a16:creationId xmlns:a16="http://schemas.microsoft.com/office/drawing/2014/main" xmlns="" id="{0C2066FF-76B7-44DE-AAA8-E8204E395DC8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-15901" t="71039" r="65268" b="14236"/>
              <a:stretch/>
            </p:blipFill>
            <p:spPr>
              <a:xfrm rot="19268029">
                <a:off x="6000159" y="1974426"/>
                <a:ext cx="811846" cy="511558"/>
              </a:xfrm>
              <a:prstGeom prst="rect">
                <a:avLst/>
              </a:prstGeom>
            </p:spPr>
          </p:pic>
        </p:grpSp>
        <p:sp>
          <p:nvSpPr>
            <p:cNvPr id="53" name="1">
              <a:extLst>
                <a:ext uri="{FF2B5EF4-FFF2-40B4-BE49-F238E27FC236}">
                  <a16:creationId xmlns:a16="http://schemas.microsoft.com/office/drawing/2014/main" xmlns="" id="{F1B27A02-309C-4A1D-AE9C-D8AC960D3CCA}"/>
                </a:ext>
              </a:extLst>
            </p:cNvPr>
            <p:cNvSpPr/>
            <p:nvPr/>
          </p:nvSpPr>
          <p:spPr>
            <a:xfrm>
              <a:off x="1840998" y="1059024"/>
              <a:ext cx="7784539" cy="4586375"/>
            </a:xfrm>
            <a:custGeom>
              <a:avLst/>
              <a:gdLst>
                <a:gd name="connsiteX0" fmla="*/ 283082 w 5100718"/>
                <a:gd name="connsiteY0" fmla="*/ 488599 h 3232665"/>
                <a:gd name="connsiteX1" fmla="*/ 740282 w 5100718"/>
                <a:gd name="connsiteY1" fmla="*/ 126649 h 3232665"/>
                <a:gd name="connsiteX2" fmla="*/ 1159382 w 5100718"/>
                <a:gd name="connsiteY2" fmla="*/ 69499 h 3232665"/>
                <a:gd name="connsiteX3" fmla="*/ 1616582 w 5100718"/>
                <a:gd name="connsiteY3" fmla="*/ 12349 h 3232665"/>
                <a:gd name="connsiteX4" fmla="*/ 2931032 w 5100718"/>
                <a:gd name="connsiteY4" fmla="*/ 12349 h 3232665"/>
                <a:gd name="connsiteX5" fmla="*/ 4455032 w 5100718"/>
                <a:gd name="connsiteY5" fmla="*/ 145699 h 3232665"/>
                <a:gd name="connsiteX6" fmla="*/ 5064632 w 5100718"/>
                <a:gd name="connsiteY6" fmla="*/ 1041049 h 3232665"/>
                <a:gd name="connsiteX7" fmla="*/ 4893182 w 5100718"/>
                <a:gd name="connsiteY7" fmla="*/ 2565049 h 3232665"/>
                <a:gd name="connsiteX8" fmla="*/ 3769232 w 5100718"/>
                <a:gd name="connsiteY8" fmla="*/ 3174649 h 3232665"/>
                <a:gd name="connsiteX9" fmla="*/ 854582 w 5100718"/>
                <a:gd name="connsiteY9" fmla="*/ 3136549 h 3232665"/>
                <a:gd name="connsiteX10" fmla="*/ 73532 w 5100718"/>
                <a:gd name="connsiteY10" fmla="*/ 2545999 h 3232665"/>
                <a:gd name="connsiteX11" fmla="*/ 54482 w 5100718"/>
                <a:gd name="connsiteY11" fmla="*/ 1536349 h 3232665"/>
                <a:gd name="connsiteX12" fmla="*/ 283082 w 5100718"/>
                <a:gd name="connsiteY12" fmla="*/ 488599 h 32326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100718" h="3232665">
                  <a:moveTo>
                    <a:pt x="283082" y="488599"/>
                  </a:moveTo>
                  <a:cubicBezTo>
                    <a:pt x="397382" y="253649"/>
                    <a:pt x="594232" y="196499"/>
                    <a:pt x="740282" y="126649"/>
                  </a:cubicBezTo>
                  <a:cubicBezTo>
                    <a:pt x="886332" y="56799"/>
                    <a:pt x="1159382" y="69499"/>
                    <a:pt x="1159382" y="69499"/>
                  </a:cubicBezTo>
                  <a:cubicBezTo>
                    <a:pt x="1305432" y="50449"/>
                    <a:pt x="1321307" y="21874"/>
                    <a:pt x="1616582" y="12349"/>
                  </a:cubicBezTo>
                  <a:cubicBezTo>
                    <a:pt x="1911857" y="2824"/>
                    <a:pt x="2457957" y="-9876"/>
                    <a:pt x="2931032" y="12349"/>
                  </a:cubicBezTo>
                  <a:cubicBezTo>
                    <a:pt x="3404107" y="34574"/>
                    <a:pt x="4099432" y="-25751"/>
                    <a:pt x="4455032" y="145699"/>
                  </a:cubicBezTo>
                  <a:cubicBezTo>
                    <a:pt x="4810632" y="317149"/>
                    <a:pt x="4991607" y="637824"/>
                    <a:pt x="5064632" y="1041049"/>
                  </a:cubicBezTo>
                  <a:cubicBezTo>
                    <a:pt x="5137657" y="1444274"/>
                    <a:pt x="5109082" y="2209449"/>
                    <a:pt x="4893182" y="2565049"/>
                  </a:cubicBezTo>
                  <a:cubicBezTo>
                    <a:pt x="4677282" y="2920649"/>
                    <a:pt x="4442332" y="3079399"/>
                    <a:pt x="3769232" y="3174649"/>
                  </a:cubicBezTo>
                  <a:cubicBezTo>
                    <a:pt x="3096132" y="3269899"/>
                    <a:pt x="1470532" y="3241324"/>
                    <a:pt x="854582" y="3136549"/>
                  </a:cubicBezTo>
                  <a:cubicBezTo>
                    <a:pt x="238632" y="3031774"/>
                    <a:pt x="206882" y="2812699"/>
                    <a:pt x="73532" y="2545999"/>
                  </a:cubicBezTo>
                  <a:cubicBezTo>
                    <a:pt x="-59818" y="2279299"/>
                    <a:pt x="22732" y="1882424"/>
                    <a:pt x="54482" y="1536349"/>
                  </a:cubicBezTo>
                  <a:cubicBezTo>
                    <a:pt x="86232" y="1190274"/>
                    <a:pt x="168782" y="723549"/>
                    <a:pt x="283082" y="488599"/>
                  </a:cubicBezTo>
                  <a:close/>
                </a:path>
              </a:pathLst>
            </a:custGeom>
            <a:noFill/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58" name="dap an">
            <a:extLst>
              <a:ext uri="{FF2B5EF4-FFF2-40B4-BE49-F238E27FC236}">
                <a16:creationId xmlns:a16="http://schemas.microsoft.com/office/drawing/2014/main" xmlns="" id="{A154F1F2-B83F-4991-AB47-9C946AD0C4FC}"/>
              </a:ext>
            </a:extLst>
          </p:cNvPr>
          <p:cNvGrpSpPr/>
          <p:nvPr/>
        </p:nvGrpSpPr>
        <p:grpSpPr>
          <a:xfrm>
            <a:off x="2194494" y="4151797"/>
            <a:ext cx="5130365" cy="2583074"/>
            <a:chOff x="1719531" y="644142"/>
            <a:chExt cx="8168170" cy="5231904"/>
          </a:xfrm>
        </p:grpSpPr>
        <p:grpSp>
          <p:nvGrpSpPr>
            <p:cNvPr id="59" name="huyen">
              <a:extLst>
                <a:ext uri="{FF2B5EF4-FFF2-40B4-BE49-F238E27FC236}">
                  <a16:creationId xmlns:a16="http://schemas.microsoft.com/office/drawing/2014/main" xmlns="" id="{CBF82D46-51E2-442D-B402-F51D8E206CCD}"/>
                </a:ext>
              </a:extLst>
            </p:cNvPr>
            <p:cNvGrpSpPr/>
            <p:nvPr/>
          </p:nvGrpSpPr>
          <p:grpSpPr>
            <a:xfrm>
              <a:off x="1719531" y="644142"/>
              <a:ext cx="8168170" cy="5231904"/>
              <a:chOff x="5789883" y="1974426"/>
              <a:chExt cx="5100718" cy="3438925"/>
            </a:xfrm>
            <a:effectLst>
              <a:outerShdw blurRad="127000" dist="12700" sx="103000" sy="103000" algn="ctr" rotWithShape="0">
                <a:prstClr val="black">
                  <a:alpha val="7000"/>
                </a:prstClr>
              </a:outerShdw>
            </a:effectLst>
          </p:grpSpPr>
          <p:sp>
            <p:nvSpPr>
              <p:cNvPr id="61" name="huyen">
                <a:extLst>
                  <a:ext uri="{FF2B5EF4-FFF2-40B4-BE49-F238E27FC236}">
                    <a16:creationId xmlns:a16="http://schemas.microsoft.com/office/drawing/2014/main" xmlns="" id="{E9709399-6B2D-4D4D-99EB-C2E34F06359E}"/>
                  </a:ext>
                </a:extLst>
              </p:cNvPr>
              <p:cNvSpPr/>
              <p:nvPr/>
            </p:nvSpPr>
            <p:spPr>
              <a:xfrm>
                <a:off x="5789883" y="2091489"/>
                <a:ext cx="5100718" cy="3321862"/>
              </a:xfrm>
              <a:custGeom>
                <a:avLst/>
                <a:gdLst>
                  <a:gd name="connsiteX0" fmla="*/ 283082 w 5100718"/>
                  <a:gd name="connsiteY0" fmla="*/ 488599 h 3232665"/>
                  <a:gd name="connsiteX1" fmla="*/ 740282 w 5100718"/>
                  <a:gd name="connsiteY1" fmla="*/ 126649 h 3232665"/>
                  <a:gd name="connsiteX2" fmla="*/ 1159382 w 5100718"/>
                  <a:gd name="connsiteY2" fmla="*/ 69499 h 3232665"/>
                  <a:gd name="connsiteX3" fmla="*/ 1616582 w 5100718"/>
                  <a:gd name="connsiteY3" fmla="*/ 12349 h 3232665"/>
                  <a:gd name="connsiteX4" fmla="*/ 2931032 w 5100718"/>
                  <a:gd name="connsiteY4" fmla="*/ 12349 h 3232665"/>
                  <a:gd name="connsiteX5" fmla="*/ 4455032 w 5100718"/>
                  <a:gd name="connsiteY5" fmla="*/ 145699 h 3232665"/>
                  <a:gd name="connsiteX6" fmla="*/ 5064632 w 5100718"/>
                  <a:gd name="connsiteY6" fmla="*/ 1041049 h 3232665"/>
                  <a:gd name="connsiteX7" fmla="*/ 4893182 w 5100718"/>
                  <a:gd name="connsiteY7" fmla="*/ 2565049 h 3232665"/>
                  <a:gd name="connsiteX8" fmla="*/ 3769232 w 5100718"/>
                  <a:gd name="connsiteY8" fmla="*/ 3174649 h 3232665"/>
                  <a:gd name="connsiteX9" fmla="*/ 854582 w 5100718"/>
                  <a:gd name="connsiteY9" fmla="*/ 3136549 h 3232665"/>
                  <a:gd name="connsiteX10" fmla="*/ 73532 w 5100718"/>
                  <a:gd name="connsiteY10" fmla="*/ 2545999 h 3232665"/>
                  <a:gd name="connsiteX11" fmla="*/ 54482 w 5100718"/>
                  <a:gd name="connsiteY11" fmla="*/ 1536349 h 3232665"/>
                  <a:gd name="connsiteX12" fmla="*/ 283082 w 5100718"/>
                  <a:gd name="connsiteY12" fmla="*/ 488599 h 32326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5100718" h="3232665">
                    <a:moveTo>
                      <a:pt x="283082" y="488599"/>
                    </a:moveTo>
                    <a:cubicBezTo>
                      <a:pt x="397382" y="253649"/>
                      <a:pt x="594232" y="196499"/>
                      <a:pt x="740282" y="126649"/>
                    </a:cubicBezTo>
                    <a:cubicBezTo>
                      <a:pt x="886332" y="56799"/>
                      <a:pt x="1159382" y="69499"/>
                      <a:pt x="1159382" y="69499"/>
                    </a:cubicBezTo>
                    <a:cubicBezTo>
                      <a:pt x="1305432" y="50449"/>
                      <a:pt x="1321307" y="21874"/>
                      <a:pt x="1616582" y="12349"/>
                    </a:cubicBezTo>
                    <a:cubicBezTo>
                      <a:pt x="1911857" y="2824"/>
                      <a:pt x="2457957" y="-9876"/>
                      <a:pt x="2931032" y="12349"/>
                    </a:cubicBezTo>
                    <a:cubicBezTo>
                      <a:pt x="3404107" y="34574"/>
                      <a:pt x="4099432" y="-25751"/>
                      <a:pt x="4455032" y="145699"/>
                    </a:cubicBezTo>
                    <a:cubicBezTo>
                      <a:pt x="4810632" y="317149"/>
                      <a:pt x="4991607" y="637824"/>
                      <a:pt x="5064632" y="1041049"/>
                    </a:cubicBezTo>
                    <a:cubicBezTo>
                      <a:pt x="5137657" y="1444274"/>
                      <a:pt x="5109082" y="2209449"/>
                      <a:pt x="4893182" y="2565049"/>
                    </a:cubicBezTo>
                    <a:cubicBezTo>
                      <a:pt x="4677282" y="2920649"/>
                      <a:pt x="4442332" y="3079399"/>
                      <a:pt x="3769232" y="3174649"/>
                    </a:cubicBezTo>
                    <a:cubicBezTo>
                      <a:pt x="3096132" y="3269899"/>
                      <a:pt x="1470532" y="3241324"/>
                      <a:pt x="854582" y="3136549"/>
                    </a:cubicBezTo>
                    <a:cubicBezTo>
                      <a:pt x="238632" y="3031774"/>
                      <a:pt x="206882" y="2812699"/>
                      <a:pt x="73532" y="2545999"/>
                    </a:cubicBezTo>
                    <a:cubicBezTo>
                      <a:pt x="-59818" y="2279299"/>
                      <a:pt x="22732" y="1882424"/>
                      <a:pt x="54482" y="1536349"/>
                    </a:cubicBezTo>
                    <a:cubicBezTo>
                      <a:pt x="86232" y="1190274"/>
                      <a:pt x="168782" y="723549"/>
                      <a:pt x="283082" y="488599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2800" b="1">
                    <a:solidFill>
                      <a:srgbClr val="FF0000"/>
                    </a:solidFill>
                    <a:latin typeface="Helvetica Neue"/>
                  </a:rPr>
                  <a:t>notebooks</a:t>
                </a:r>
                <a:endParaRPr lang="zh-CN" altLang="en-US" sz="2800" b="1" dirty="0">
                  <a:solidFill>
                    <a:srgbClr val="FF0000"/>
                  </a:solidFill>
                  <a:latin typeface="Helvetica Neue"/>
                </a:endParaRPr>
              </a:p>
            </p:txBody>
          </p:sp>
          <p:pic>
            <p:nvPicPr>
              <p:cNvPr id="62" name="huyen">
                <a:extLst>
                  <a:ext uri="{FF2B5EF4-FFF2-40B4-BE49-F238E27FC236}">
                    <a16:creationId xmlns:a16="http://schemas.microsoft.com/office/drawing/2014/main" xmlns="" id="{0C2066FF-76B7-44DE-AAA8-E8204E395DC8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-15901" t="71039" r="65268" b="14236"/>
              <a:stretch/>
            </p:blipFill>
            <p:spPr>
              <a:xfrm rot="19268029">
                <a:off x="6000159" y="1974426"/>
                <a:ext cx="811846" cy="511558"/>
              </a:xfrm>
              <a:prstGeom prst="rect">
                <a:avLst/>
              </a:prstGeom>
            </p:spPr>
          </p:pic>
        </p:grpSp>
        <p:sp>
          <p:nvSpPr>
            <p:cNvPr id="60" name="huyen">
              <a:extLst>
                <a:ext uri="{FF2B5EF4-FFF2-40B4-BE49-F238E27FC236}">
                  <a16:creationId xmlns:a16="http://schemas.microsoft.com/office/drawing/2014/main" xmlns="" id="{F1B27A02-309C-4A1D-AE9C-D8AC960D3CCA}"/>
                </a:ext>
              </a:extLst>
            </p:cNvPr>
            <p:cNvSpPr/>
            <p:nvPr/>
          </p:nvSpPr>
          <p:spPr>
            <a:xfrm>
              <a:off x="1840998" y="1059024"/>
              <a:ext cx="7784539" cy="4586376"/>
            </a:xfrm>
            <a:custGeom>
              <a:avLst/>
              <a:gdLst>
                <a:gd name="connsiteX0" fmla="*/ 283082 w 5100718"/>
                <a:gd name="connsiteY0" fmla="*/ 488599 h 3232665"/>
                <a:gd name="connsiteX1" fmla="*/ 740282 w 5100718"/>
                <a:gd name="connsiteY1" fmla="*/ 126649 h 3232665"/>
                <a:gd name="connsiteX2" fmla="*/ 1159382 w 5100718"/>
                <a:gd name="connsiteY2" fmla="*/ 69499 h 3232665"/>
                <a:gd name="connsiteX3" fmla="*/ 1616582 w 5100718"/>
                <a:gd name="connsiteY3" fmla="*/ 12349 h 3232665"/>
                <a:gd name="connsiteX4" fmla="*/ 2931032 w 5100718"/>
                <a:gd name="connsiteY4" fmla="*/ 12349 h 3232665"/>
                <a:gd name="connsiteX5" fmla="*/ 4455032 w 5100718"/>
                <a:gd name="connsiteY5" fmla="*/ 145699 h 3232665"/>
                <a:gd name="connsiteX6" fmla="*/ 5064632 w 5100718"/>
                <a:gd name="connsiteY6" fmla="*/ 1041049 h 3232665"/>
                <a:gd name="connsiteX7" fmla="*/ 4893182 w 5100718"/>
                <a:gd name="connsiteY7" fmla="*/ 2565049 h 3232665"/>
                <a:gd name="connsiteX8" fmla="*/ 3769232 w 5100718"/>
                <a:gd name="connsiteY8" fmla="*/ 3174649 h 3232665"/>
                <a:gd name="connsiteX9" fmla="*/ 854582 w 5100718"/>
                <a:gd name="connsiteY9" fmla="*/ 3136549 h 3232665"/>
                <a:gd name="connsiteX10" fmla="*/ 73532 w 5100718"/>
                <a:gd name="connsiteY10" fmla="*/ 2545999 h 3232665"/>
                <a:gd name="connsiteX11" fmla="*/ 54482 w 5100718"/>
                <a:gd name="connsiteY11" fmla="*/ 1536349 h 3232665"/>
                <a:gd name="connsiteX12" fmla="*/ 283082 w 5100718"/>
                <a:gd name="connsiteY12" fmla="*/ 488599 h 32326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100718" h="3232665">
                  <a:moveTo>
                    <a:pt x="283082" y="488599"/>
                  </a:moveTo>
                  <a:cubicBezTo>
                    <a:pt x="397382" y="253649"/>
                    <a:pt x="594232" y="196499"/>
                    <a:pt x="740282" y="126649"/>
                  </a:cubicBezTo>
                  <a:cubicBezTo>
                    <a:pt x="886332" y="56799"/>
                    <a:pt x="1159382" y="69499"/>
                    <a:pt x="1159382" y="69499"/>
                  </a:cubicBezTo>
                  <a:cubicBezTo>
                    <a:pt x="1305432" y="50449"/>
                    <a:pt x="1321307" y="21874"/>
                    <a:pt x="1616582" y="12349"/>
                  </a:cubicBezTo>
                  <a:cubicBezTo>
                    <a:pt x="1911857" y="2824"/>
                    <a:pt x="2457957" y="-9876"/>
                    <a:pt x="2931032" y="12349"/>
                  </a:cubicBezTo>
                  <a:cubicBezTo>
                    <a:pt x="3404107" y="34574"/>
                    <a:pt x="4099432" y="-25751"/>
                    <a:pt x="4455032" y="145699"/>
                  </a:cubicBezTo>
                  <a:cubicBezTo>
                    <a:pt x="4810632" y="317149"/>
                    <a:pt x="4991607" y="637824"/>
                    <a:pt x="5064632" y="1041049"/>
                  </a:cubicBezTo>
                  <a:cubicBezTo>
                    <a:pt x="5137657" y="1444274"/>
                    <a:pt x="5109082" y="2209449"/>
                    <a:pt x="4893182" y="2565049"/>
                  </a:cubicBezTo>
                  <a:cubicBezTo>
                    <a:pt x="4677282" y="2920649"/>
                    <a:pt x="4442332" y="3079399"/>
                    <a:pt x="3769232" y="3174649"/>
                  </a:cubicBezTo>
                  <a:cubicBezTo>
                    <a:pt x="3096132" y="3269899"/>
                    <a:pt x="1470532" y="3241324"/>
                    <a:pt x="854582" y="3136549"/>
                  </a:cubicBezTo>
                  <a:cubicBezTo>
                    <a:pt x="238632" y="3031774"/>
                    <a:pt x="206882" y="2812699"/>
                    <a:pt x="73532" y="2545999"/>
                  </a:cubicBezTo>
                  <a:cubicBezTo>
                    <a:pt x="-59818" y="2279299"/>
                    <a:pt x="22732" y="1882424"/>
                    <a:pt x="54482" y="1536349"/>
                  </a:cubicBezTo>
                  <a:cubicBezTo>
                    <a:pt x="86232" y="1190274"/>
                    <a:pt x="168782" y="723549"/>
                    <a:pt x="283082" y="488599"/>
                  </a:cubicBezTo>
                  <a:close/>
                </a:path>
              </a:pathLst>
            </a:custGeom>
            <a:noFill/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4635923" y="64047"/>
            <a:ext cx="3272430" cy="832796"/>
            <a:chOff x="4202427" y="-128509"/>
            <a:chExt cx="3694951" cy="940323"/>
          </a:xfrm>
        </p:grpSpPr>
        <p:pic>
          <p:nvPicPr>
            <p:cNvPr id="72" name="Picture 71"/>
            <p:cNvPicPr>
              <a:picLocks noChangeAspect="1"/>
            </p:cNvPicPr>
            <p:nvPr/>
          </p:nvPicPr>
          <p:blipFill rotWithShape="1"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8443" t="30997" r="29452" b="47840"/>
            <a:stretch/>
          </p:blipFill>
          <p:spPr>
            <a:xfrm>
              <a:off x="4202427" y="379344"/>
              <a:ext cx="609781" cy="432470"/>
            </a:xfrm>
            <a:prstGeom prst="rect">
              <a:avLst/>
            </a:prstGeom>
            <a:effectLst>
              <a:glow rad="63500">
                <a:schemeClr val="bg1"/>
              </a:glow>
            </a:effectLst>
          </p:spPr>
        </p:pic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51141" y="265321"/>
              <a:ext cx="2890700" cy="527876"/>
            </a:xfrm>
            <a:prstGeom prst="rect">
              <a:avLst/>
            </a:prstGeom>
            <a:effectLst>
              <a:glow rad="63500">
                <a:schemeClr val="bg1"/>
              </a:glow>
            </a:effectLst>
          </p:spPr>
        </p:pic>
        <p:pic>
          <p:nvPicPr>
            <p:cNvPr id="11" name="Picture 10"/>
            <p:cNvPicPr>
              <a:picLocks noChangeAspect="1"/>
            </p:cNvPicPr>
            <p:nvPr/>
          </p:nvPicPr>
          <p:blipFill rotWithShape="1">
            <a:blip r:embed="rId12" cstate="print">
              <a:extLst>
                <a:ext uri="{BEBA8EAE-BF5A-486C-A8C5-ECC9F3942E4B}">
                  <a14:imgProps xmlns:a14="http://schemas.microsoft.com/office/drawing/2010/main">
                    <a14:imgLayer r:embed="rId13">
                      <a14:imgEffect>
                        <a14:backgroundRemoval t="23795" b="50078" l="4839" r="22581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698" t="22691" r="77429" b="49161"/>
            <a:stretch/>
          </p:blipFill>
          <p:spPr>
            <a:xfrm>
              <a:off x="7386303" y="-128509"/>
              <a:ext cx="511075" cy="596255"/>
            </a:xfrm>
            <a:prstGeom prst="rect">
              <a:avLst/>
            </a:prstGeom>
            <a:effectLst>
              <a:glow rad="63500">
                <a:schemeClr val="bg1"/>
              </a:glow>
            </a:effectLst>
          </p:spPr>
        </p:pic>
      </p:grpSp>
      <p:grpSp>
        <p:nvGrpSpPr>
          <p:cNvPr id="15" name="Group 14"/>
          <p:cNvGrpSpPr/>
          <p:nvPr/>
        </p:nvGrpSpPr>
        <p:grpSpPr>
          <a:xfrm>
            <a:off x="-2776048" y="4552950"/>
            <a:ext cx="2677134" cy="2088548"/>
            <a:chOff x="-3128474" y="4278007"/>
            <a:chExt cx="3029560" cy="2363491"/>
          </a:xfrm>
        </p:grpSpPr>
        <p:pic>
          <p:nvPicPr>
            <p:cNvPr id="56" name="Picture 55"/>
            <p:cNvPicPr>
              <a:picLocks noChangeAspect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-3128474" y="4278007"/>
              <a:ext cx="3029560" cy="2363491"/>
            </a:xfrm>
            <a:prstGeom prst="rect">
              <a:avLst/>
            </a:prstGeom>
          </p:spPr>
        </p:pic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337899" y="5233745"/>
              <a:ext cx="1488096" cy="263443"/>
            </a:xfrm>
            <a:prstGeom prst="rect">
              <a:avLst/>
            </a:prstGeom>
            <a:effectLst>
              <a:glow rad="63500">
                <a:schemeClr val="bg1"/>
              </a:glow>
            </a:effectLst>
          </p:spPr>
        </p:pic>
      </p:grpSp>
      <p:sp>
        <p:nvSpPr>
          <p:cNvPr id="32" name="Rectangle 31"/>
          <p:cNvSpPr/>
          <p:nvPr/>
        </p:nvSpPr>
        <p:spPr>
          <a:xfrm>
            <a:off x="4548681" y="3418087"/>
            <a:ext cx="359063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 Neue"/>
              </a:rPr>
              <a:t>Those are my_____.</a:t>
            </a:r>
          </a:p>
        </p:txBody>
      </p:sp>
      <p:pic>
        <p:nvPicPr>
          <p:cNvPr id="33" name="Picture 32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3348453" y="1043855"/>
            <a:ext cx="2122310" cy="1630903"/>
          </a:xfrm>
          <a:prstGeom prst="rect">
            <a:avLst/>
          </a:prstGeom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7777682" y="2305926"/>
            <a:ext cx="1613658" cy="1485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02671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63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1.45833E-6 -3.7037E-6 L 0.83972 -0.07083 " pathEditMode="relative" rAng="0" ptsTypes="AA">
                                      <p:cBhvr>
                                        <p:cTn id="12" dur="5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1979" y="-354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</p:childTnLst>
        </p:cTn>
      </p:par>
    </p:tnLst>
    <p:bldLst>
      <p:bldP spid="40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8"/>
          <p:cNvPicPr>
            <a:picLocks noChangeAspect="1"/>
          </p:cNvPicPr>
          <p:nvPr/>
        </p:nvPicPr>
        <p:blipFill rotWithShape="1">
          <a:blip r:embed="rId3"/>
          <a:srcRect l="1500" r="413" b="4652"/>
          <a:stretch/>
        </p:blipFill>
        <p:spPr>
          <a:xfrm>
            <a:off x="-9524" y="0"/>
            <a:ext cx="12211049" cy="6858000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07357" y="-270866"/>
            <a:ext cx="12290601" cy="7370703"/>
          </a:xfrm>
          <a:prstGeom prst="rect">
            <a:avLst/>
          </a:prstGeom>
        </p:spPr>
      </p:pic>
      <p:sp>
        <p:nvSpPr>
          <p:cNvPr id="40" name="Right Arrow 39">
            <a:hlinkClick r:id="" action="ppaction://hlinkshowjump?jump=nextslide"/>
          </p:cNvPr>
          <p:cNvSpPr/>
          <p:nvPr/>
        </p:nvSpPr>
        <p:spPr>
          <a:xfrm>
            <a:off x="10370633" y="5499104"/>
            <a:ext cx="1157515" cy="794408"/>
          </a:xfrm>
          <a:prstGeom prst="rightArrow">
            <a:avLst/>
          </a:prstGeom>
          <a:solidFill>
            <a:srgbClr val="00206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chemeClr val="bg1"/>
                </a:solidFill>
              </a:rPr>
              <a:t>Next </a:t>
            </a:r>
          </a:p>
        </p:txBody>
      </p:sp>
      <p:grpSp>
        <p:nvGrpSpPr>
          <p:cNvPr id="48" name="Group 47"/>
          <p:cNvGrpSpPr/>
          <p:nvPr/>
        </p:nvGrpSpPr>
        <p:grpSpPr>
          <a:xfrm>
            <a:off x="4767506" y="6385368"/>
            <a:ext cx="2248353" cy="699007"/>
            <a:chOff x="4767506" y="6385368"/>
            <a:chExt cx="2248353" cy="699007"/>
          </a:xfrm>
        </p:grpSpPr>
        <p:pic>
          <p:nvPicPr>
            <p:cNvPr id="45" name="huyen">
              <a:extLst>
                <a:ext uri="{FF2B5EF4-FFF2-40B4-BE49-F238E27FC236}">
                  <a16:creationId xmlns:a16="http://schemas.microsoft.com/office/drawing/2014/main" xmlns="" id="{839A2A9F-C718-460E-8FB7-322116AA8F6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67506" y="6466359"/>
              <a:ext cx="678473" cy="576372"/>
            </a:xfrm>
            <a:prstGeom prst="rect">
              <a:avLst/>
            </a:prstGeom>
          </p:spPr>
        </p:pic>
        <p:pic>
          <p:nvPicPr>
            <p:cNvPr id="46" name="huyen">
              <a:extLst>
                <a:ext uri="{FF2B5EF4-FFF2-40B4-BE49-F238E27FC236}">
                  <a16:creationId xmlns:a16="http://schemas.microsoft.com/office/drawing/2014/main" xmlns="" id="{5E5D0B11-33B0-49C3-BD54-3E9B25F11A7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5539136" y="6385368"/>
              <a:ext cx="822831" cy="699007"/>
            </a:xfrm>
            <a:prstGeom prst="rect">
              <a:avLst/>
            </a:prstGeom>
          </p:spPr>
        </p:pic>
        <p:pic>
          <p:nvPicPr>
            <p:cNvPr id="47" name="huyen">
              <a:extLst>
                <a:ext uri="{FF2B5EF4-FFF2-40B4-BE49-F238E27FC236}">
                  <a16:creationId xmlns:a16="http://schemas.microsoft.com/office/drawing/2014/main" xmlns="" id="{305F0C80-8940-4247-A773-91D2178933A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6343999" y="6493264"/>
              <a:ext cx="671860" cy="570755"/>
            </a:xfrm>
            <a:prstGeom prst="rect">
              <a:avLst/>
            </a:prstGeom>
          </p:spPr>
        </p:pic>
      </p:grpSp>
      <p:grpSp>
        <p:nvGrpSpPr>
          <p:cNvPr id="51" name="cau hoi">
            <a:extLst>
              <a:ext uri="{FF2B5EF4-FFF2-40B4-BE49-F238E27FC236}">
                <a16:creationId xmlns:a16="http://schemas.microsoft.com/office/drawing/2014/main" xmlns="" id="{A154F1F2-B83F-4991-AB47-9C946AD0C4FC}"/>
              </a:ext>
            </a:extLst>
          </p:cNvPr>
          <p:cNvGrpSpPr/>
          <p:nvPr/>
        </p:nvGrpSpPr>
        <p:grpSpPr>
          <a:xfrm flipH="1">
            <a:off x="2512804" y="614642"/>
            <a:ext cx="7166392" cy="3562276"/>
            <a:chOff x="1719531" y="644142"/>
            <a:chExt cx="8168170" cy="5096202"/>
          </a:xfrm>
        </p:grpSpPr>
        <p:grpSp>
          <p:nvGrpSpPr>
            <p:cNvPr id="52" name="huyen">
              <a:extLst>
                <a:ext uri="{FF2B5EF4-FFF2-40B4-BE49-F238E27FC236}">
                  <a16:creationId xmlns:a16="http://schemas.microsoft.com/office/drawing/2014/main" xmlns="" id="{CBF82D46-51E2-442D-B402-F51D8E206CCD}"/>
                </a:ext>
              </a:extLst>
            </p:cNvPr>
            <p:cNvGrpSpPr/>
            <p:nvPr/>
          </p:nvGrpSpPr>
          <p:grpSpPr>
            <a:xfrm>
              <a:off x="1719531" y="644142"/>
              <a:ext cx="8168170" cy="5096202"/>
              <a:chOff x="5789883" y="1974426"/>
              <a:chExt cx="5100718" cy="3349728"/>
            </a:xfrm>
            <a:effectLst>
              <a:outerShdw blurRad="127000" dist="12700" sx="103000" sy="103000" algn="ctr" rotWithShape="0">
                <a:prstClr val="black">
                  <a:alpha val="7000"/>
                </a:prstClr>
              </a:outerShdw>
            </a:effectLst>
          </p:grpSpPr>
          <p:sp>
            <p:nvSpPr>
              <p:cNvPr id="54" name="huyen">
                <a:extLst>
                  <a:ext uri="{FF2B5EF4-FFF2-40B4-BE49-F238E27FC236}">
                    <a16:creationId xmlns:a16="http://schemas.microsoft.com/office/drawing/2014/main" xmlns="" id="{E9709399-6B2D-4D4D-99EB-C2E34F06359E}"/>
                  </a:ext>
                </a:extLst>
              </p:cNvPr>
              <p:cNvSpPr/>
              <p:nvPr/>
            </p:nvSpPr>
            <p:spPr>
              <a:xfrm>
                <a:off x="5789883" y="2091488"/>
                <a:ext cx="5100718" cy="3232666"/>
              </a:xfrm>
              <a:custGeom>
                <a:avLst/>
                <a:gdLst>
                  <a:gd name="connsiteX0" fmla="*/ 283082 w 5100718"/>
                  <a:gd name="connsiteY0" fmla="*/ 488599 h 3232665"/>
                  <a:gd name="connsiteX1" fmla="*/ 740282 w 5100718"/>
                  <a:gd name="connsiteY1" fmla="*/ 126649 h 3232665"/>
                  <a:gd name="connsiteX2" fmla="*/ 1159382 w 5100718"/>
                  <a:gd name="connsiteY2" fmla="*/ 69499 h 3232665"/>
                  <a:gd name="connsiteX3" fmla="*/ 1616582 w 5100718"/>
                  <a:gd name="connsiteY3" fmla="*/ 12349 h 3232665"/>
                  <a:gd name="connsiteX4" fmla="*/ 2931032 w 5100718"/>
                  <a:gd name="connsiteY4" fmla="*/ 12349 h 3232665"/>
                  <a:gd name="connsiteX5" fmla="*/ 4455032 w 5100718"/>
                  <a:gd name="connsiteY5" fmla="*/ 145699 h 3232665"/>
                  <a:gd name="connsiteX6" fmla="*/ 5064632 w 5100718"/>
                  <a:gd name="connsiteY6" fmla="*/ 1041049 h 3232665"/>
                  <a:gd name="connsiteX7" fmla="*/ 4893182 w 5100718"/>
                  <a:gd name="connsiteY7" fmla="*/ 2565049 h 3232665"/>
                  <a:gd name="connsiteX8" fmla="*/ 3769232 w 5100718"/>
                  <a:gd name="connsiteY8" fmla="*/ 3174649 h 3232665"/>
                  <a:gd name="connsiteX9" fmla="*/ 854582 w 5100718"/>
                  <a:gd name="connsiteY9" fmla="*/ 3136549 h 3232665"/>
                  <a:gd name="connsiteX10" fmla="*/ 73532 w 5100718"/>
                  <a:gd name="connsiteY10" fmla="*/ 2545999 h 3232665"/>
                  <a:gd name="connsiteX11" fmla="*/ 54482 w 5100718"/>
                  <a:gd name="connsiteY11" fmla="*/ 1536349 h 3232665"/>
                  <a:gd name="connsiteX12" fmla="*/ 283082 w 5100718"/>
                  <a:gd name="connsiteY12" fmla="*/ 488599 h 32326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5100718" h="3232665">
                    <a:moveTo>
                      <a:pt x="283082" y="488599"/>
                    </a:moveTo>
                    <a:cubicBezTo>
                      <a:pt x="397382" y="253649"/>
                      <a:pt x="594232" y="196499"/>
                      <a:pt x="740282" y="126649"/>
                    </a:cubicBezTo>
                    <a:cubicBezTo>
                      <a:pt x="886332" y="56799"/>
                      <a:pt x="1159382" y="69499"/>
                      <a:pt x="1159382" y="69499"/>
                    </a:cubicBezTo>
                    <a:cubicBezTo>
                      <a:pt x="1305432" y="50449"/>
                      <a:pt x="1321307" y="21874"/>
                      <a:pt x="1616582" y="12349"/>
                    </a:cubicBezTo>
                    <a:cubicBezTo>
                      <a:pt x="1911857" y="2824"/>
                      <a:pt x="2457957" y="-9876"/>
                      <a:pt x="2931032" y="12349"/>
                    </a:cubicBezTo>
                    <a:cubicBezTo>
                      <a:pt x="3404107" y="34574"/>
                      <a:pt x="4099432" y="-25751"/>
                      <a:pt x="4455032" y="145699"/>
                    </a:cubicBezTo>
                    <a:cubicBezTo>
                      <a:pt x="4810632" y="317149"/>
                      <a:pt x="4991607" y="637824"/>
                      <a:pt x="5064632" y="1041049"/>
                    </a:cubicBezTo>
                    <a:cubicBezTo>
                      <a:pt x="5137657" y="1444274"/>
                      <a:pt x="5109082" y="2209449"/>
                      <a:pt x="4893182" y="2565049"/>
                    </a:cubicBezTo>
                    <a:cubicBezTo>
                      <a:pt x="4677282" y="2920649"/>
                      <a:pt x="4442332" y="3079399"/>
                      <a:pt x="3769232" y="3174649"/>
                    </a:cubicBezTo>
                    <a:cubicBezTo>
                      <a:pt x="3096132" y="3269899"/>
                      <a:pt x="1470532" y="3241324"/>
                      <a:pt x="854582" y="3136549"/>
                    </a:cubicBezTo>
                    <a:cubicBezTo>
                      <a:pt x="238632" y="3031774"/>
                      <a:pt x="206882" y="2812699"/>
                      <a:pt x="73532" y="2545999"/>
                    </a:cubicBezTo>
                    <a:cubicBezTo>
                      <a:pt x="-59818" y="2279299"/>
                      <a:pt x="22732" y="1882424"/>
                      <a:pt x="54482" y="1536349"/>
                    </a:cubicBezTo>
                    <a:cubicBezTo>
                      <a:pt x="86232" y="1190274"/>
                      <a:pt x="168782" y="723549"/>
                      <a:pt x="283082" y="488599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200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pic>
            <p:nvPicPr>
              <p:cNvPr id="55" name="huyen">
                <a:extLst>
                  <a:ext uri="{FF2B5EF4-FFF2-40B4-BE49-F238E27FC236}">
                    <a16:creationId xmlns:a16="http://schemas.microsoft.com/office/drawing/2014/main" xmlns="" id="{0C2066FF-76B7-44DE-AAA8-E8204E395DC8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-15901" t="71039" r="65268" b="14236"/>
              <a:stretch/>
            </p:blipFill>
            <p:spPr>
              <a:xfrm rot="19268029">
                <a:off x="6000159" y="1974426"/>
                <a:ext cx="811846" cy="511558"/>
              </a:xfrm>
              <a:prstGeom prst="rect">
                <a:avLst/>
              </a:prstGeom>
            </p:spPr>
          </p:pic>
        </p:grpSp>
        <p:sp>
          <p:nvSpPr>
            <p:cNvPr id="53" name="1">
              <a:extLst>
                <a:ext uri="{FF2B5EF4-FFF2-40B4-BE49-F238E27FC236}">
                  <a16:creationId xmlns:a16="http://schemas.microsoft.com/office/drawing/2014/main" xmlns="" id="{F1B27A02-309C-4A1D-AE9C-D8AC960D3CCA}"/>
                </a:ext>
              </a:extLst>
            </p:cNvPr>
            <p:cNvSpPr/>
            <p:nvPr/>
          </p:nvSpPr>
          <p:spPr>
            <a:xfrm>
              <a:off x="1840998" y="1059024"/>
              <a:ext cx="7784539" cy="4586375"/>
            </a:xfrm>
            <a:custGeom>
              <a:avLst/>
              <a:gdLst>
                <a:gd name="connsiteX0" fmla="*/ 283082 w 5100718"/>
                <a:gd name="connsiteY0" fmla="*/ 488599 h 3232665"/>
                <a:gd name="connsiteX1" fmla="*/ 740282 w 5100718"/>
                <a:gd name="connsiteY1" fmla="*/ 126649 h 3232665"/>
                <a:gd name="connsiteX2" fmla="*/ 1159382 w 5100718"/>
                <a:gd name="connsiteY2" fmla="*/ 69499 h 3232665"/>
                <a:gd name="connsiteX3" fmla="*/ 1616582 w 5100718"/>
                <a:gd name="connsiteY3" fmla="*/ 12349 h 3232665"/>
                <a:gd name="connsiteX4" fmla="*/ 2931032 w 5100718"/>
                <a:gd name="connsiteY4" fmla="*/ 12349 h 3232665"/>
                <a:gd name="connsiteX5" fmla="*/ 4455032 w 5100718"/>
                <a:gd name="connsiteY5" fmla="*/ 145699 h 3232665"/>
                <a:gd name="connsiteX6" fmla="*/ 5064632 w 5100718"/>
                <a:gd name="connsiteY6" fmla="*/ 1041049 h 3232665"/>
                <a:gd name="connsiteX7" fmla="*/ 4893182 w 5100718"/>
                <a:gd name="connsiteY7" fmla="*/ 2565049 h 3232665"/>
                <a:gd name="connsiteX8" fmla="*/ 3769232 w 5100718"/>
                <a:gd name="connsiteY8" fmla="*/ 3174649 h 3232665"/>
                <a:gd name="connsiteX9" fmla="*/ 854582 w 5100718"/>
                <a:gd name="connsiteY9" fmla="*/ 3136549 h 3232665"/>
                <a:gd name="connsiteX10" fmla="*/ 73532 w 5100718"/>
                <a:gd name="connsiteY10" fmla="*/ 2545999 h 3232665"/>
                <a:gd name="connsiteX11" fmla="*/ 54482 w 5100718"/>
                <a:gd name="connsiteY11" fmla="*/ 1536349 h 3232665"/>
                <a:gd name="connsiteX12" fmla="*/ 283082 w 5100718"/>
                <a:gd name="connsiteY12" fmla="*/ 488599 h 32326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100718" h="3232665">
                  <a:moveTo>
                    <a:pt x="283082" y="488599"/>
                  </a:moveTo>
                  <a:cubicBezTo>
                    <a:pt x="397382" y="253649"/>
                    <a:pt x="594232" y="196499"/>
                    <a:pt x="740282" y="126649"/>
                  </a:cubicBezTo>
                  <a:cubicBezTo>
                    <a:pt x="886332" y="56799"/>
                    <a:pt x="1159382" y="69499"/>
                    <a:pt x="1159382" y="69499"/>
                  </a:cubicBezTo>
                  <a:cubicBezTo>
                    <a:pt x="1305432" y="50449"/>
                    <a:pt x="1321307" y="21874"/>
                    <a:pt x="1616582" y="12349"/>
                  </a:cubicBezTo>
                  <a:cubicBezTo>
                    <a:pt x="1911857" y="2824"/>
                    <a:pt x="2457957" y="-9876"/>
                    <a:pt x="2931032" y="12349"/>
                  </a:cubicBezTo>
                  <a:cubicBezTo>
                    <a:pt x="3404107" y="34574"/>
                    <a:pt x="4099432" y="-25751"/>
                    <a:pt x="4455032" y="145699"/>
                  </a:cubicBezTo>
                  <a:cubicBezTo>
                    <a:pt x="4810632" y="317149"/>
                    <a:pt x="4991607" y="637824"/>
                    <a:pt x="5064632" y="1041049"/>
                  </a:cubicBezTo>
                  <a:cubicBezTo>
                    <a:pt x="5137657" y="1444274"/>
                    <a:pt x="5109082" y="2209449"/>
                    <a:pt x="4893182" y="2565049"/>
                  </a:cubicBezTo>
                  <a:cubicBezTo>
                    <a:pt x="4677282" y="2920649"/>
                    <a:pt x="4442332" y="3079399"/>
                    <a:pt x="3769232" y="3174649"/>
                  </a:cubicBezTo>
                  <a:cubicBezTo>
                    <a:pt x="3096132" y="3269899"/>
                    <a:pt x="1470532" y="3241324"/>
                    <a:pt x="854582" y="3136549"/>
                  </a:cubicBezTo>
                  <a:cubicBezTo>
                    <a:pt x="238632" y="3031774"/>
                    <a:pt x="206882" y="2812699"/>
                    <a:pt x="73532" y="2545999"/>
                  </a:cubicBezTo>
                  <a:cubicBezTo>
                    <a:pt x="-59818" y="2279299"/>
                    <a:pt x="22732" y="1882424"/>
                    <a:pt x="54482" y="1536349"/>
                  </a:cubicBezTo>
                  <a:cubicBezTo>
                    <a:pt x="86232" y="1190274"/>
                    <a:pt x="168782" y="723549"/>
                    <a:pt x="283082" y="488599"/>
                  </a:cubicBezTo>
                  <a:close/>
                </a:path>
              </a:pathLst>
            </a:custGeom>
            <a:noFill/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58" name="dap an">
            <a:extLst>
              <a:ext uri="{FF2B5EF4-FFF2-40B4-BE49-F238E27FC236}">
                <a16:creationId xmlns:a16="http://schemas.microsoft.com/office/drawing/2014/main" xmlns="" id="{A154F1F2-B83F-4991-AB47-9C946AD0C4FC}"/>
              </a:ext>
            </a:extLst>
          </p:cNvPr>
          <p:cNvGrpSpPr/>
          <p:nvPr/>
        </p:nvGrpSpPr>
        <p:grpSpPr>
          <a:xfrm>
            <a:off x="2194494" y="4151797"/>
            <a:ext cx="5130365" cy="2583074"/>
            <a:chOff x="1719531" y="644142"/>
            <a:chExt cx="8168170" cy="5231904"/>
          </a:xfrm>
        </p:grpSpPr>
        <p:grpSp>
          <p:nvGrpSpPr>
            <p:cNvPr id="59" name="huyen">
              <a:extLst>
                <a:ext uri="{FF2B5EF4-FFF2-40B4-BE49-F238E27FC236}">
                  <a16:creationId xmlns:a16="http://schemas.microsoft.com/office/drawing/2014/main" xmlns="" id="{CBF82D46-51E2-442D-B402-F51D8E206CCD}"/>
                </a:ext>
              </a:extLst>
            </p:cNvPr>
            <p:cNvGrpSpPr/>
            <p:nvPr/>
          </p:nvGrpSpPr>
          <p:grpSpPr>
            <a:xfrm>
              <a:off x="1719531" y="644142"/>
              <a:ext cx="8168170" cy="5231904"/>
              <a:chOff x="5789883" y="1974426"/>
              <a:chExt cx="5100718" cy="3438925"/>
            </a:xfrm>
            <a:effectLst>
              <a:outerShdw blurRad="127000" dist="12700" sx="103000" sy="103000" algn="ctr" rotWithShape="0">
                <a:prstClr val="black">
                  <a:alpha val="7000"/>
                </a:prstClr>
              </a:outerShdw>
            </a:effectLst>
          </p:grpSpPr>
          <p:sp>
            <p:nvSpPr>
              <p:cNvPr id="61" name="huyen">
                <a:extLst>
                  <a:ext uri="{FF2B5EF4-FFF2-40B4-BE49-F238E27FC236}">
                    <a16:creationId xmlns:a16="http://schemas.microsoft.com/office/drawing/2014/main" xmlns="" id="{E9709399-6B2D-4D4D-99EB-C2E34F06359E}"/>
                  </a:ext>
                </a:extLst>
              </p:cNvPr>
              <p:cNvSpPr/>
              <p:nvPr/>
            </p:nvSpPr>
            <p:spPr>
              <a:xfrm>
                <a:off x="5789883" y="2091489"/>
                <a:ext cx="5100718" cy="3321862"/>
              </a:xfrm>
              <a:custGeom>
                <a:avLst/>
                <a:gdLst>
                  <a:gd name="connsiteX0" fmla="*/ 283082 w 5100718"/>
                  <a:gd name="connsiteY0" fmla="*/ 488599 h 3232665"/>
                  <a:gd name="connsiteX1" fmla="*/ 740282 w 5100718"/>
                  <a:gd name="connsiteY1" fmla="*/ 126649 h 3232665"/>
                  <a:gd name="connsiteX2" fmla="*/ 1159382 w 5100718"/>
                  <a:gd name="connsiteY2" fmla="*/ 69499 h 3232665"/>
                  <a:gd name="connsiteX3" fmla="*/ 1616582 w 5100718"/>
                  <a:gd name="connsiteY3" fmla="*/ 12349 h 3232665"/>
                  <a:gd name="connsiteX4" fmla="*/ 2931032 w 5100718"/>
                  <a:gd name="connsiteY4" fmla="*/ 12349 h 3232665"/>
                  <a:gd name="connsiteX5" fmla="*/ 4455032 w 5100718"/>
                  <a:gd name="connsiteY5" fmla="*/ 145699 h 3232665"/>
                  <a:gd name="connsiteX6" fmla="*/ 5064632 w 5100718"/>
                  <a:gd name="connsiteY6" fmla="*/ 1041049 h 3232665"/>
                  <a:gd name="connsiteX7" fmla="*/ 4893182 w 5100718"/>
                  <a:gd name="connsiteY7" fmla="*/ 2565049 h 3232665"/>
                  <a:gd name="connsiteX8" fmla="*/ 3769232 w 5100718"/>
                  <a:gd name="connsiteY8" fmla="*/ 3174649 h 3232665"/>
                  <a:gd name="connsiteX9" fmla="*/ 854582 w 5100718"/>
                  <a:gd name="connsiteY9" fmla="*/ 3136549 h 3232665"/>
                  <a:gd name="connsiteX10" fmla="*/ 73532 w 5100718"/>
                  <a:gd name="connsiteY10" fmla="*/ 2545999 h 3232665"/>
                  <a:gd name="connsiteX11" fmla="*/ 54482 w 5100718"/>
                  <a:gd name="connsiteY11" fmla="*/ 1536349 h 3232665"/>
                  <a:gd name="connsiteX12" fmla="*/ 283082 w 5100718"/>
                  <a:gd name="connsiteY12" fmla="*/ 488599 h 32326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5100718" h="3232665">
                    <a:moveTo>
                      <a:pt x="283082" y="488599"/>
                    </a:moveTo>
                    <a:cubicBezTo>
                      <a:pt x="397382" y="253649"/>
                      <a:pt x="594232" y="196499"/>
                      <a:pt x="740282" y="126649"/>
                    </a:cubicBezTo>
                    <a:cubicBezTo>
                      <a:pt x="886332" y="56799"/>
                      <a:pt x="1159382" y="69499"/>
                      <a:pt x="1159382" y="69499"/>
                    </a:cubicBezTo>
                    <a:cubicBezTo>
                      <a:pt x="1305432" y="50449"/>
                      <a:pt x="1321307" y="21874"/>
                      <a:pt x="1616582" y="12349"/>
                    </a:cubicBezTo>
                    <a:cubicBezTo>
                      <a:pt x="1911857" y="2824"/>
                      <a:pt x="2457957" y="-9876"/>
                      <a:pt x="2931032" y="12349"/>
                    </a:cubicBezTo>
                    <a:cubicBezTo>
                      <a:pt x="3404107" y="34574"/>
                      <a:pt x="4099432" y="-25751"/>
                      <a:pt x="4455032" y="145699"/>
                    </a:cubicBezTo>
                    <a:cubicBezTo>
                      <a:pt x="4810632" y="317149"/>
                      <a:pt x="4991607" y="637824"/>
                      <a:pt x="5064632" y="1041049"/>
                    </a:cubicBezTo>
                    <a:cubicBezTo>
                      <a:pt x="5137657" y="1444274"/>
                      <a:pt x="5109082" y="2209449"/>
                      <a:pt x="4893182" y="2565049"/>
                    </a:cubicBezTo>
                    <a:cubicBezTo>
                      <a:pt x="4677282" y="2920649"/>
                      <a:pt x="4442332" y="3079399"/>
                      <a:pt x="3769232" y="3174649"/>
                    </a:cubicBezTo>
                    <a:cubicBezTo>
                      <a:pt x="3096132" y="3269899"/>
                      <a:pt x="1470532" y="3241324"/>
                      <a:pt x="854582" y="3136549"/>
                    </a:cubicBezTo>
                    <a:cubicBezTo>
                      <a:pt x="238632" y="3031774"/>
                      <a:pt x="206882" y="2812699"/>
                      <a:pt x="73532" y="2545999"/>
                    </a:cubicBezTo>
                    <a:cubicBezTo>
                      <a:pt x="-59818" y="2279299"/>
                      <a:pt x="22732" y="1882424"/>
                      <a:pt x="54482" y="1536349"/>
                    </a:cubicBezTo>
                    <a:cubicBezTo>
                      <a:pt x="86232" y="1190274"/>
                      <a:pt x="168782" y="723549"/>
                      <a:pt x="283082" y="488599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2800" b="1">
                    <a:solidFill>
                      <a:srgbClr val="FF0000"/>
                    </a:solidFill>
                    <a:latin typeface="Helvetica Neue"/>
                  </a:rPr>
                  <a:t>pens</a:t>
                </a:r>
                <a:endParaRPr lang="zh-CN" altLang="en-US" sz="2800" b="1" dirty="0">
                  <a:solidFill>
                    <a:srgbClr val="FF0000"/>
                  </a:solidFill>
                  <a:latin typeface="Helvetica Neue"/>
                </a:endParaRPr>
              </a:p>
            </p:txBody>
          </p:sp>
          <p:pic>
            <p:nvPicPr>
              <p:cNvPr id="62" name="huyen">
                <a:extLst>
                  <a:ext uri="{FF2B5EF4-FFF2-40B4-BE49-F238E27FC236}">
                    <a16:creationId xmlns:a16="http://schemas.microsoft.com/office/drawing/2014/main" xmlns="" id="{0C2066FF-76B7-44DE-AAA8-E8204E395DC8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-15901" t="71039" r="65268" b="14236"/>
              <a:stretch/>
            </p:blipFill>
            <p:spPr>
              <a:xfrm rot="19268029">
                <a:off x="6000159" y="1974426"/>
                <a:ext cx="811846" cy="511558"/>
              </a:xfrm>
              <a:prstGeom prst="rect">
                <a:avLst/>
              </a:prstGeom>
            </p:spPr>
          </p:pic>
        </p:grpSp>
        <p:sp>
          <p:nvSpPr>
            <p:cNvPr id="60" name="huyen">
              <a:extLst>
                <a:ext uri="{FF2B5EF4-FFF2-40B4-BE49-F238E27FC236}">
                  <a16:creationId xmlns:a16="http://schemas.microsoft.com/office/drawing/2014/main" xmlns="" id="{F1B27A02-309C-4A1D-AE9C-D8AC960D3CCA}"/>
                </a:ext>
              </a:extLst>
            </p:cNvPr>
            <p:cNvSpPr/>
            <p:nvPr/>
          </p:nvSpPr>
          <p:spPr>
            <a:xfrm>
              <a:off x="1840998" y="1059024"/>
              <a:ext cx="7784539" cy="4586376"/>
            </a:xfrm>
            <a:custGeom>
              <a:avLst/>
              <a:gdLst>
                <a:gd name="connsiteX0" fmla="*/ 283082 w 5100718"/>
                <a:gd name="connsiteY0" fmla="*/ 488599 h 3232665"/>
                <a:gd name="connsiteX1" fmla="*/ 740282 w 5100718"/>
                <a:gd name="connsiteY1" fmla="*/ 126649 h 3232665"/>
                <a:gd name="connsiteX2" fmla="*/ 1159382 w 5100718"/>
                <a:gd name="connsiteY2" fmla="*/ 69499 h 3232665"/>
                <a:gd name="connsiteX3" fmla="*/ 1616582 w 5100718"/>
                <a:gd name="connsiteY3" fmla="*/ 12349 h 3232665"/>
                <a:gd name="connsiteX4" fmla="*/ 2931032 w 5100718"/>
                <a:gd name="connsiteY4" fmla="*/ 12349 h 3232665"/>
                <a:gd name="connsiteX5" fmla="*/ 4455032 w 5100718"/>
                <a:gd name="connsiteY5" fmla="*/ 145699 h 3232665"/>
                <a:gd name="connsiteX6" fmla="*/ 5064632 w 5100718"/>
                <a:gd name="connsiteY6" fmla="*/ 1041049 h 3232665"/>
                <a:gd name="connsiteX7" fmla="*/ 4893182 w 5100718"/>
                <a:gd name="connsiteY7" fmla="*/ 2565049 h 3232665"/>
                <a:gd name="connsiteX8" fmla="*/ 3769232 w 5100718"/>
                <a:gd name="connsiteY8" fmla="*/ 3174649 h 3232665"/>
                <a:gd name="connsiteX9" fmla="*/ 854582 w 5100718"/>
                <a:gd name="connsiteY9" fmla="*/ 3136549 h 3232665"/>
                <a:gd name="connsiteX10" fmla="*/ 73532 w 5100718"/>
                <a:gd name="connsiteY10" fmla="*/ 2545999 h 3232665"/>
                <a:gd name="connsiteX11" fmla="*/ 54482 w 5100718"/>
                <a:gd name="connsiteY11" fmla="*/ 1536349 h 3232665"/>
                <a:gd name="connsiteX12" fmla="*/ 283082 w 5100718"/>
                <a:gd name="connsiteY12" fmla="*/ 488599 h 32326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100718" h="3232665">
                  <a:moveTo>
                    <a:pt x="283082" y="488599"/>
                  </a:moveTo>
                  <a:cubicBezTo>
                    <a:pt x="397382" y="253649"/>
                    <a:pt x="594232" y="196499"/>
                    <a:pt x="740282" y="126649"/>
                  </a:cubicBezTo>
                  <a:cubicBezTo>
                    <a:pt x="886332" y="56799"/>
                    <a:pt x="1159382" y="69499"/>
                    <a:pt x="1159382" y="69499"/>
                  </a:cubicBezTo>
                  <a:cubicBezTo>
                    <a:pt x="1305432" y="50449"/>
                    <a:pt x="1321307" y="21874"/>
                    <a:pt x="1616582" y="12349"/>
                  </a:cubicBezTo>
                  <a:cubicBezTo>
                    <a:pt x="1911857" y="2824"/>
                    <a:pt x="2457957" y="-9876"/>
                    <a:pt x="2931032" y="12349"/>
                  </a:cubicBezTo>
                  <a:cubicBezTo>
                    <a:pt x="3404107" y="34574"/>
                    <a:pt x="4099432" y="-25751"/>
                    <a:pt x="4455032" y="145699"/>
                  </a:cubicBezTo>
                  <a:cubicBezTo>
                    <a:pt x="4810632" y="317149"/>
                    <a:pt x="4991607" y="637824"/>
                    <a:pt x="5064632" y="1041049"/>
                  </a:cubicBezTo>
                  <a:cubicBezTo>
                    <a:pt x="5137657" y="1444274"/>
                    <a:pt x="5109082" y="2209449"/>
                    <a:pt x="4893182" y="2565049"/>
                  </a:cubicBezTo>
                  <a:cubicBezTo>
                    <a:pt x="4677282" y="2920649"/>
                    <a:pt x="4442332" y="3079399"/>
                    <a:pt x="3769232" y="3174649"/>
                  </a:cubicBezTo>
                  <a:cubicBezTo>
                    <a:pt x="3096132" y="3269899"/>
                    <a:pt x="1470532" y="3241324"/>
                    <a:pt x="854582" y="3136549"/>
                  </a:cubicBezTo>
                  <a:cubicBezTo>
                    <a:pt x="238632" y="3031774"/>
                    <a:pt x="206882" y="2812699"/>
                    <a:pt x="73532" y="2545999"/>
                  </a:cubicBezTo>
                  <a:cubicBezTo>
                    <a:pt x="-59818" y="2279299"/>
                    <a:pt x="22732" y="1882424"/>
                    <a:pt x="54482" y="1536349"/>
                  </a:cubicBezTo>
                  <a:cubicBezTo>
                    <a:pt x="86232" y="1190274"/>
                    <a:pt x="168782" y="723549"/>
                    <a:pt x="283082" y="488599"/>
                  </a:cubicBezTo>
                  <a:close/>
                </a:path>
              </a:pathLst>
            </a:custGeom>
            <a:noFill/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4635923" y="64047"/>
            <a:ext cx="3272430" cy="832796"/>
            <a:chOff x="4202427" y="-128509"/>
            <a:chExt cx="3694951" cy="940323"/>
          </a:xfrm>
        </p:grpSpPr>
        <p:pic>
          <p:nvPicPr>
            <p:cNvPr id="72" name="Picture 71"/>
            <p:cNvPicPr>
              <a:picLocks noChangeAspect="1"/>
            </p:cNvPicPr>
            <p:nvPr/>
          </p:nvPicPr>
          <p:blipFill rotWithShape="1"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8443" t="30997" r="29452" b="47840"/>
            <a:stretch/>
          </p:blipFill>
          <p:spPr>
            <a:xfrm>
              <a:off x="4202427" y="379344"/>
              <a:ext cx="609781" cy="432470"/>
            </a:xfrm>
            <a:prstGeom prst="rect">
              <a:avLst/>
            </a:prstGeom>
            <a:effectLst>
              <a:glow rad="63500">
                <a:schemeClr val="bg1"/>
              </a:glow>
            </a:effectLst>
          </p:spPr>
        </p:pic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51141" y="265321"/>
              <a:ext cx="2890700" cy="527876"/>
            </a:xfrm>
            <a:prstGeom prst="rect">
              <a:avLst/>
            </a:prstGeom>
            <a:effectLst>
              <a:glow rad="63500">
                <a:schemeClr val="bg1"/>
              </a:glow>
            </a:effectLst>
          </p:spPr>
        </p:pic>
        <p:pic>
          <p:nvPicPr>
            <p:cNvPr id="11" name="Picture 10"/>
            <p:cNvPicPr>
              <a:picLocks noChangeAspect="1"/>
            </p:cNvPicPr>
            <p:nvPr/>
          </p:nvPicPr>
          <p:blipFill rotWithShape="1">
            <a:blip r:embed="rId12" cstate="print">
              <a:extLst>
                <a:ext uri="{BEBA8EAE-BF5A-486C-A8C5-ECC9F3942E4B}">
                  <a14:imgProps xmlns:a14="http://schemas.microsoft.com/office/drawing/2010/main">
                    <a14:imgLayer r:embed="rId13">
                      <a14:imgEffect>
                        <a14:backgroundRemoval t="23795" b="50078" l="4839" r="22581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698" t="22691" r="77429" b="49161"/>
            <a:stretch/>
          </p:blipFill>
          <p:spPr>
            <a:xfrm>
              <a:off x="7386303" y="-128509"/>
              <a:ext cx="511075" cy="596255"/>
            </a:xfrm>
            <a:prstGeom prst="rect">
              <a:avLst/>
            </a:prstGeom>
            <a:effectLst>
              <a:glow rad="63500">
                <a:schemeClr val="bg1"/>
              </a:glow>
            </a:effectLst>
          </p:spPr>
        </p:pic>
      </p:grpSp>
      <p:grpSp>
        <p:nvGrpSpPr>
          <p:cNvPr id="15" name="Group 14"/>
          <p:cNvGrpSpPr/>
          <p:nvPr/>
        </p:nvGrpSpPr>
        <p:grpSpPr>
          <a:xfrm>
            <a:off x="-2776048" y="4552950"/>
            <a:ext cx="2677134" cy="2088548"/>
            <a:chOff x="-3128474" y="4278007"/>
            <a:chExt cx="3029560" cy="2363491"/>
          </a:xfrm>
        </p:grpSpPr>
        <p:pic>
          <p:nvPicPr>
            <p:cNvPr id="56" name="Picture 55"/>
            <p:cNvPicPr>
              <a:picLocks noChangeAspect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-3128474" y="4278007"/>
              <a:ext cx="3029560" cy="2363491"/>
            </a:xfrm>
            <a:prstGeom prst="rect">
              <a:avLst/>
            </a:prstGeom>
          </p:spPr>
        </p:pic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337899" y="5233745"/>
              <a:ext cx="1488096" cy="263443"/>
            </a:xfrm>
            <a:prstGeom prst="rect">
              <a:avLst/>
            </a:prstGeom>
            <a:effectLst>
              <a:glow rad="63500">
                <a:schemeClr val="bg1"/>
              </a:glow>
            </a:effectLst>
          </p:spPr>
        </p:pic>
      </p:grpSp>
      <p:sp>
        <p:nvSpPr>
          <p:cNvPr id="32" name="Rectangle 31"/>
          <p:cNvSpPr/>
          <p:nvPr/>
        </p:nvSpPr>
        <p:spPr>
          <a:xfrm>
            <a:off x="4548681" y="3418087"/>
            <a:ext cx="359063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>
                <a:solidFill>
                  <a:schemeClr val="tx1">
                    <a:lumMod val="85000"/>
                    <a:lumOff val="15000"/>
                  </a:schemeClr>
                </a:solidFill>
                <a:latin typeface="Helvetica Neue"/>
              </a:rPr>
              <a:t>Those are my_____.</a:t>
            </a:r>
            <a:endParaRPr lang="en-US" sz="2800" dirty="0">
              <a:solidFill>
                <a:schemeClr val="tx1">
                  <a:lumMod val="85000"/>
                  <a:lumOff val="15000"/>
                </a:schemeClr>
              </a:solidFill>
              <a:latin typeface="Helvetica Neue"/>
            </a:endParaRPr>
          </a:p>
        </p:txBody>
      </p:sp>
      <p:pic>
        <p:nvPicPr>
          <p:cNvPr id="31" name="Picture 30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050057">
            <a:off x="3035689" y="1219451"/>
            <a:ext cx="2062054" cy="1362750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7777682" y="2305926"/>
            <a:ext cx="1613658" cy="1485190"/>
          </a:xfrm>
          <a:prstGeom prst="rect">
            <a:avLst/>
          </a:prstGeom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050057">
            <a:off x="3446602" y="1385467"/>
            <a:ext cx="2062054" cy="1362750"/>
          </a:xfrm>
          <a:prstGeom prst="rect">
            <a:avLst/>
          </a:prstGeom>
        </p:spPr>
      </p:pic>
      <p:pic>
        <p:nvPicPr>
          <p:cNvPr id="35" name="Picture 34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050057">
            <a:off x="3797906" y="1565146"/>
            <a:ext cx="2062054" cy="1362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21964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63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1.45833E-6 -3.7037E-6 L 0.83972 -0.07083 " pathEditMode="relative" rAng="0" ptsTypes="AA">
                                      <p:cBhvr>
                                        <p:cTn id="12" dur="5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1979" y="-354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</p:childTnLst>
        </p:cTn>
      </p:par>
    </p:tnLst>
    <p:bldLst>
      <p:bldP spid="40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8"/>
          <p:cNvPicPr>
            <a:picLocks noChangeAspect="1"/>
          </p:cNvPicPr>
          <p:nvPr/>
        </p:nvPicPr>
        <p:blipFill rotWithShape="1">
          <a:blip r:embed="rId3"/>
          <a:srcRect l="1500" r="413" b="4652"/>
          <a:stretch/>
        </p:blipFill>
        <p:spPr>
          <a:xfrm>
            <a:off x="-9524" y="0"/>
            <a:ext cx="12211049" cy="6858000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07357" y="-270866"/>
            <a:ext cx="12290601" cy="7370703"/>
          </a:xfrm>
          <a:prstGeom prst="rect">
            <a:avLst/>
          </a:prstGeom>
        </p:spPr>
      </p:pic>
      <p:sp>
        <p:nvSpPr>
          <p:cNvPr id="40" name="Right Arrow 39">
            <a:hlinkClick r:id="" action="ppaction://hlinkshowjump?jump=nextslide"/>
          </p:cNvPr>
          <p:cNvSpPr/>
          <p:nvPr/>
        </p:nvSpPr>
        <p:spPr>
          <a:xfrm>
            <a:off x="10370633" y="5499104"/>
            <a:ext cx="1157515" cy="794408"/>
          </a:xfrm>
          <a:prstGeom prst="rightArrow">
            <a:avLst/>
          </a:prstGeom>
          <a:solidFill>
            <a:srgbClr val="00206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chemeClr val="bg1"/>
                </a:solidFill>
              </a:rPr>
              <a:t>Next </a:t>
            </a:r>
          </a:p>
        </p:txBody>
      </p:sp>
      <p:grpSp>
        <p:nvGrpSpPr>
          <p:cNvPr id="48" name="Group 47"/>
          <p:cNvGrpSpPr/>
          <p:nvPr/>
        </p:nvGrpSpPr>
        <p:grpSpPr>
          <a:xfrm>
            <a:off x="4767506" y="6385368"/>
            <a:ext cx="2248353" cy="699007"/>
            <a:chOff x="4767506" y="6385368"/>
            <a:chExt cx="2248353" cy="699007"/>
          </a:xfrm>
        </p:grpSpPr>
        <p:pic>
          <p:nvPicPr>
            <p:cNvPr id="45" name="huyen">
              <a:extLst>
                <a:ext uri="{FF2B5EF4-FFF2-40B4-BE49-F238E27FC236}">
                  <a16:creationId xmlns:a16="http://schemas.microsoft.com/office/drawing/2014/main" xmlns="" id="{839A2A9F-C718-460E-8FB7-322116AA8F6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67506" y="6466359"/>
              <a:ext cx="678473" cy="576372"/>
            </a:xfrm>
            <a:prstGeom prst="rect">
              <a:avLst/>
            </a:prstGeom>
          </p:spPr>
        </p:pic>
        <p:pic>
          <p:nvPicPr>
            <p:cNvPr id="46" name="huyen">
              <a:extLst>
                <a:ext uri="{FF2B5EF4-FFF2-40B4-BE49-F238E27FC236}">
                  <a16:creationId xmlns:a16="http://schemas.microsoft.com/office/drawing/2014/main" xmlns="" id="{5E5D0B11-33B0-49C3-BD54-3E9B25F11A7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5539136" y="6385368"/>
              <a:ext cx="822831" cy="699007"/>
            </a:xfrm>
            <a:prstGeom prst="rect">
              <a:avLst/>
            </a:prstGeom>
          </p:spPr>
        </p:pic>
        <p:pic>
          <p:nvPicPr>
            <p:cNvPr id="47" name="huyen">
              <a:extLst>
                <a:ext uri="{FF2B5EF4-FFF2-40B4-BE49-F238E27FC236}">
                  <a16:creationId xmlns:a16="http://schemas.microsoft.com/office/drawing/2014/main" xmlns="" id="{305F0C80-8940-4247-A773-91D2178933A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6343999" y="6493264"/>
              <a:ext cx="671860" cy="570755"/>
            </a:xfrm>
            <a:prstGeom prst="rect">
              <a:avLst/>
            </a:prstGeom>
          </p:spPr>
        </p:pic>
      </p:grpSp>
      <p:grpSp>
        <p:nvGrpSpPr>
          <p:cNvPr id="51" name="cau hoi">
            <a:extLst>
              <a:ext uri="{FF2B5EF4-FFF2-40B4-BE49-F238E27FC236}">
                <a16:creationId xmlns:a16="http://schemas.microsoft.com/office/drawing/2014/main" xmlns="" id="{A154F1F2-B83F-4991-AB47-9C946AD0C4FC}"/>
              </a:ext>
            </a:extLst>
          </p:cNvPr>
          <p:cNvGrpSpPr/>
          <p:nvPr/>
        </p:nvGrpSpPr>
        <p:grpSpPr>
          <a:xfrm flipH="1">
            <a:off x="2512804" y="614642"/>
            <a:ext cx="7166392" cy="3562276"/>
            <a:chOff x="1719531" y="644142"/>
            <a:chExt cx="8168170" cy="5096202"/>
          </a:xfrm>
        </p:grpSpPr>
        <p:grpSp>
          <p:nvGrpSpPr>
            <p:cNvPr id="52" name="huyen">
              <a:extLst>
                <a:ext uri="{FF2B5EF4-FFF2-40B4-BE49-F238E27FC236}">
                  <a16:creationId xmlns:a16="http://schemas.microsoft.com/office/drawing/2014/main" xmlns="" id="{CBF82D46-51E2-442D-B402-F51D8E206CCD}"/>
                </a:ext>
              </a:extLst>
            </p:cNvPr>
            <p:cNvGrpSpPr/>
            <p:nvPr/>
          </p:nvGrpSpPr>
          <p:grpSpPr>
            <a:xfrm>
              <a:off x="1719531" y="644142"/>
              <a:ext cx="8168170" cy="5096202"/>
              <a:chOff x="5789883" y="1974426"/>
              <a:chExt cx="5100718" cy="3349728"/>
            </a:xfrm>
            <a:effectLst>
              <a:outerShdw blurRad="127000" dist="12700" sx="103000" sy="103000" algn="ctr" rotWithShape="0">
                <a:prstClr val="black">
                  <a:alpha val="7000"/>
                </a:prstClr>
              </a:outerShdw>
            </a:effectLst>
          </p:grpSpPr>
          <p:sp>
            <p:nvSpPr>
              <p:cNvPr id="54" name="huyen">
                <a:extLst>
                  <a:ext uri="{FF2B5EF4-FFF2-40B4-BE49-F238E27FC236}">
                    <a16:creationId xmlns:a16="http://schemas.microsoft.com/office/drawing/2014/main" xmlns="" id="{E9709399-6B2D-4D4D-99EB-C2E34F06359E}"/>
                  </a:ext>
                </a:extLst>
              </p:cNvPr>
              <p:cNvSpPr/>
              <p:nvPr/>
            </p:nvSpPr>
            <p:spPr>
              <a:xfrm>
                <a:off x="5789883" y="2091488"/>
                <a:ext cx="5100718" cy="3232666"/>
              </a:xfrm>
              <a:custGeom>
                <a:avLst/>
                <a:gdLst>
                  <a:gd name="connsiteX0" fmla="*/ 283082 w 5100718"/>
                  <a:gd name="connsiteY0" fmla="*/ 488599 h 3232665"/>
                  <a:gd name="connsiteX1" fmla="*/ 740282 w 5100718"/>
                  <a:gd name="connsiteY1" fmla="*/ 126649 h 3232665"/>
                  <a:gd name="connsiteX2" fmla="*/ 1159382 w 5100718"/>
                  <a:gd name="connsiteY2" fmla="*/ 69499 h 3232665"/>
                  <a:gd name="connsiteX3" fmla="*/ 1616582 w 5100718"/>
                  <a:gd name="connsiteY3" fmla="*/ 12349 h 3232665"/>
                  <a:gd name="connsiteX4" fmla="*/ 2931032 w 5100718"/>
                  <a:gd name="connsiteY4" fmla="*/ 12349 h 3232665"/>
                  <a:gd name="connsiteX5" fmla="*/ 4455032 w 5100718"/>
                  <a:gd name="connsiteY5" fmla="*/ 145699 h 3232665"/>
                  <a:gd name="connsiteX6" fmla="*/ 5064632 w 5100718"/>
                  <a:gd name="connsiteY6" fmla="*/ 1041049 h 3232665"/>
                  <a:gd name="connsiteX7" fmla="*/ 4893182 w 5100718"/>
                  <a:gd name="connsiteY7" fmla="*/ 2565049 h 3232665"/>
                  <a:gd name="connsiteX8" fmla="*/ 3769232 w 5100718"/>
                  <a:gd name="connsiteY8" fmla="*/ 3174649 h 3232665"/>
                  <a:gd name="connsiteX9" fmla="*/ 854582 w 5100718"/>
                  <a:gd name="connsiteY9" fmla="*/ 3136549 h 3232665"/>
                  <a:gd name="connsiteX10" fmla="*/ 73532 w 5100718"/>
                  <a:gd name="connsiteY10" fmla="*/ 2545999 h 3232665"/>
                  <a:gd name="connsiteX11" fmla="*/ 54482 w 5100718"/>
                  <a:gd name="connsiteY11" fmla="*/ 1536349 h 3232665"/>
                  <a:gd name="connsiteX12" fmla="*/ 283082 w 5100718"/>
                  <a:gd name="connsiteY12" fmla="*/ 488599 h 32326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5100718" h="3232665">
                    <a:moveTo>
                      <a:pt x="283082" y="488599"/>
                    </a:moveTo>
                    <a:cubicBezTo>
                      <a:pt x="397382" y="253649"/>
                      <a:pt x="594232" y="196499"/>
                      <a:pt x="740282" y="126649"/>
                    </a:cubicBezTo>
                    <a:cubicBezTo>
                      <a:pt x="886332" y="56799"/>
                      <a:pt x="1159382" y="69499"/>
                      <a:pt x="1159382" y="69499"/>
                    </a:cubicBezTo>
                    <a:cubicBezTo>
                      <a:pt x="1305432" y="50449"/>
                      <a:pt x="1321307" y="21874"/>
                      <a:pt x="1616582" y="12349"/>
                    </a:cubicBezTo>
                    <a:cubicBezTo>
                      <a:pt x="1911857" y="2824"/>
                      <a:pt x="2457957" y="-9876"/>
                      <a:pt x="2931032" y="12349"/>
                    </a:cubicBezTo>
                    <a:cubicBezTo>
                      <a:pt x="3404107" y="34574"/>
                      <a:pt x="4099432" y="-25751"/>
                      <a:pt x="4455032" y="145699"/>
                    </a:cubicBezTo>
                    <a:cubicBezTo>
                      <a:pt x="4810632" y="317149"/>
                      <a:pt x="4991607" y="637824"/>
                      <a:pt x="5064632" y="1041049"/>
                    </a:cubicBezTo>
                    <a:cubicBezTo>
                      <a:pt x="5137657" y="1444274"/>
                      <a:pt x="5109082" y="2209449"/>
                      <a:pt x="4893182" y="2565049"/>
                    </a:cubicBezTo>
                    <a:cubicBezTo>
                      <a:pt x="4677282" y="2920649"/>
                      <a:pt x="4442332" y="3079399"/>
                      <a:pt x="3769232" y="3174649"/>
                    </a:cubicBezTo>
                    <a:cubicBezTo>
                      <a:pt x="3096132" y="3269899"/>
                      <a:pt x="1470532" y="3241324"/>
                      <a:pt x="854582" y="3136549"/>
                    </a:cubicBezTo>
                    <a:cubicBezTo>
                      <a:pt x="238632" y="3031774"/>
                      <a:pt x="206882" y="2812699"/>
                      <a:pt x="73532" y="2545999"/>
                    </a:cubicBezTo>
                    <a:cubicBezTo>
                      <a:pt x="-59818" y="2279299"/>
                      <a:pt x="22732" y="1882424"/>
                      <a:pt x="54482" y="1536349"/>
                    </a:cubicBezTo>
                    <a:cubicBezTo>
                      <a:pt x="86232" y="1190274"/>
                      <a:pt x="168782" y="723549"/>
                      <a:pt x="283082" y="488599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200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pic>
            <p:nvPicPr>
              <p:cNvPr id="55" name="huyen">
                <a:extLst>
                  <a:ext uri="{FF2B5EF4-FFF2-40B4-BE49-F238E27FC236}">
                    <a16:creationId xmlns:a16="http://schemas.microsoft.com/office/drawing/2014/main" xmlns="" id="{0C2066FF-76B7-44DE-AAA8-E8204E395DC8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-15901" t="71039" r="65268" b="14236"/>
              <a:stretch/>
            </p:blipFill>
            <p:spPr>
              <a:xfrm rot="19268029">
                <a:off x="6000159" y="1974426"/>
                <a:ext cx="811846" cy="511558"/>
              </a:xfrm>
              <a:prstGeom prst="rect">
                <a:avLst/>
              </a:prstGeom>
            </p:spPr>
          </p:pic>
        </p:grpSp>
        <p:sp>
          <p:nvSpPr>
            <p:cNvPr id="53" name="1">
              <a:extLst>
                <a:ext uri="{FF2B5EF4-FFF2-40B4-BE49-F238E27FC236}">
                  <a16:creationId xmlns:a16="http://schemas.microsoft.com/office/drawing/2014/main" xmlns="" id="{F1B27A02-309C-4A1D-AE9C-D8AC960D3CCA}"/>
                </a:ext>
              </a:extLst>
            </p:cNvPr>
            <p:cNvSpPr/>
            <p:nvPr/>
          </p:nvSpPr>
          <p:spPr>
            <a:xfrm>
              <a:off x="1840998" y="1059024"/>
              <a:ext cx="7784539" cy="4586375"/>
            </a:xfrm>
            <a:custGeom>
              <a:avLst/>
              <a:gdLst>
                <a:gd name="connsiteX0" fmla="*/ 283082 w 5100718"/>
                <a:gd name="connsiteY0" fmla="*/ 488599 h 3232665"/>
                <a:gd name="connsiteX1" fmla="*/ 740282 w 5100718"/>
                <a:gd name="connsiteY1" fmla="*/ 126649 h 3232665"/>
                <a:gd name="connsiteX2" fmla="*/ 1159382 w 5100718"/>
                <a:gd name="connsiteY2" fmla="*/ 69499 h 3232665"/>
                <a:gd name="connsiteX3" fmla="*/ 1616582 w 5100718"/>
                <a:gd name="connsiteY3" fmla="*/ 12349 h 3232665"/>
                <a:gd name="connsiteX4" fmla="*/ 2931032 w 5100718"/>
                <a:gd name="connsiteY4" fmla="*/ 12349 h 3232665"/>
                <a:gd name="connsiteX5" fmla="*/ 4455032 w 5100718"/>
                <a:gd name="connsiteY5" fmla="*/ 145699 h 3232665"/>
                <a:gd name="connsiteX6" fmla="*/ 5064632 w 5100718"/>
                <a:gd name="connsiteY6" fmla="*/ 1041049 h 3232665"/>
                <a:gd name="connsiteX7" fmla="*/ 4893182 w 5100718"/>
                <a:gd name="connsiteY7" fmla="*/ 2565049 h 3232665"/>
                <a:gd name="connsiteX8" fmla="*/ 3769232 w 5100718"/>
                <a:gd name="connsiteY8" fmla="*/ 3174649 h 3232665"/>
                <a:gd name="connsiteX9" fmla="*/ 854582 w 5100718"/>
                <a:gd name="connsiteY9" fmla="*/ 3136549 h 3232665"/>
                <a:gd name="connsiteX10" fmla="*/ 73532 w 5100718"/>
                <a:gd name="connsiteY10" fmla="*/ 2545999 h 3232665"/>
                <a:gd name="connsiteX11" fmla="*/ 54482 w 5100718"/>
                <a:gd name="connsiteY11" fmla="*/ 1536349 h 3232665"/>
                <a:gd name="connsiteX12" fmla="*/ 283082 w 5100718"/>
                <a:gd name="connsiteY12" fmla="*/ 488599 h 32326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100718" h="3232665">
                  <a:moveTo>
                    <a:pt x="283082" y="488599"/>
                  </a:moveTo>
                  <a:cubicBezTo>
                    <a:pt x="397382" y="253649"/>
                    <a:pt x="594232" y="196499"/>
                    <a:pt x="740282" y="126649"/>
                  </a:cubicBezTo>
                  <a:cubicBezTo>
                    <a:pt x="886332" y="56799"/>
                    <a:pt x="1159382" y="69499"/>
                    <a:pt x="1159382" y="69499"/>
                  </a:cubicBezTo>
                  <a:cubicBezTo>
                    <a:pt x="1305432" y="50449"/>
                    <a:pt x="1321307" y="21874"/>
                    <a:pt x="1616582" y="12349"/>
                  </a:cubicBezTo>
                  <a:cubicBezTo>
                    <a:pt x="1911857" y="2824"/>
                    <a:pt x="2457957" y="-9876"/>
                    <a:pt x="2931032" y="12349"/>
                  </a:cubicBezTo>
                  <a:cubicBezTo>
                    <a:pt x="3404107" y="34574"/>
                    <a:pt x="4099432" y="-25751"/>
                    <a:pt x="4455032" y="145699"/>
                  </a:cubicBezTo>
                  <a:cubicBezTo>
                    <a:pt x="4810632" y="317149"/>
                    <a:pt x="4991607" y="637824"/>
                    <a:pt x="5064632" y="1041049"/>
                  </a:cubicBezTo>
                  <a:cubicBezTo>
                    <a:pt x="5137657" y="1444274"/>
                    <a:pt x="5109082" y="2209449"/>
                    <a:pt x="4893182" y="2565049"/>
                  </a:cubicBezTo>
                  <a:cubicBezTo>
                    <a:pt x="4677282" y="2920649"/>
                    <a:pt x="4442332" y="3079399"/>
                    <a:pt x="3769232" y="3174649"/>
                  </a:cubicBezTo>
                  <a:cubicBezTo>
                    <a:pt x="3096132" y="3269899"/>
                    <a:pt x="1470532" y="3241324"/>
                    <a:pt x="854582" y="3136549"/>
                  </a:cubicBezTo>
                  <a:cubicBezTo>
                    <a:pt x="238632" y="3031774"/>
                    <a:pt x="206882" y="2812699"/>
                    <a:pt x="73532" y="2545999"/>
                  </a:cubicBezTo>
                  <a:cubicBezTo>
                    <a:pt x="-59818" y="2279299"/>
                    <a:pt x="22732" y="1882424"/>
                    <a:pt x="54482" y="1536349"/>
                  </a:cubicBezTo>
                  <a:cubicBezTo>
                    <a:pt x="86232" y="1190274"/>
                    <a:pt x="168782" y="723549"/>
                    <a:pt x="283082" y="488599"/>
                  </a:cubicBezTo>
                  <a:close/>
                </a:path>
              </a:pathLst>
            </a:custGeom>
            <a:noFill/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58" name="dap an">
            <a:extLst>
              <a:ext uri="{FF2B5EF4-FFF2-40B4-BE49-F238E27FC236}">
                <a16:creationId xmlns:a16="http://schemas.microsoft.com/office/drawing/2014/main" xmlns="" id="{A154F1F2-B83F-4991-AB47-9C946AD0C4FC}"/>
              </a:ext>
            </a:extLst>
          </p:cNvPr>
          <p:cNvGrpSpPr/>
          <p:nvPr/>
        </p:nvGrpSpPr>
        <p:grpSpPr>
          <a:xfrm>
            <a:off x="2194494" y="4151797"/>
            <a:ext cx="5130365" cy="2583074"/>
            <a:chOff x="1719531" y="644142"/>
            <a:chExt cx="8168170" cy="5231904"/>
          </a:xfrm>
        </p:grpSpPr>
        <p:grpSp>
          <p:nvGrpSpPr>
            <p:cNvPr id="59" name="huyen">
              <a:extLst>
                <a:ext uri="{FF2B5EF4-FFF2-40B4-BE49-F238E27FC236}">
                  <a16:creationId xmlns:a16="http://schemas.microsoft.com/office/drawing/2014/main" xmlns="" id="{CBF82D46-51E2-442D-B402-F51D8E206CCD}"/>
                </a:ext>
              </a:extLst>
            </p:cNvPr>
            <p:cNvGrpSpPr/>
            <p:nvPr/>
          </p:nvGrpSpPr>
          <p:grpSpPr>
            <a:xfrm>
              <a:off x="1719531" y="644142"/>
              <a:ext cx="8168170" cy="5231904"/>
              <a:chOff x="5789883" y="1974426"/>
              <a:chExt cx="5100718" cy="3438925"/>
            </a:xfrm>
            <a:effectLst>
              <a:outerShdw blurRad="127000" dist="12700" sx="103000" sy="103000" algn="ctr" rotWithShape="0">
                <a:prstClr val="black">
                  <a:alpha val="7000"/>
                </a:prstClr>
              </a:outerShdw>
            </a:effectLst>
          </p:grpSpPr>
          <p:sp>
            <p:nvSpPr>
              <p:cNvPr id="61" name="huyen">
                <a:extLst>
                  <a:ext uri="{FF2B5EF4-FFF2-40B4-BE49-F238E27FC236}">
                    <a16:creationId xmlns:a16="http://schemas.microsoft.com/office/drawing/2014/main" xmlns="" id="{E9709399-6B2D-4D4D-99EB-C2E34F06359E}"/>
                  </a:ext>
                </a:extLst>
              </p:cNvPr>
              <p:cNvSpPr/>
              <p:nvPr/>
            </p:nvSpPr>
            <p:spPr>
              <a:xfrm>
                <a:off x="5789883" y="2091489"/>
                <a:ext cx="5100718" cy="3321862"/>
              </a:xfrm>
              <a:custGeom>
                <a:avLst/>
                <a:gdLst>
                  <a:gd name="connsiteX0" fmla="*/ 283082 w 5100718"/>
                  <a:gd name="connsiteY0" fmla="*/ 488599 h 3232665"/>
                  <a:gd name="connsiteX1" fmla="*/ 740282 w 5100718"/>
                  <a:gd name="connsiteY1" fmla="*/ 126649 h 3232665"/>
                  <a:gd name="connsiteX2" fmla="*/ 1159382 w 5100718"/>
                  <a:gd name="connsiteY2" fmla="*/ 69499 h 3232665"/>
                  <a:gd name="connsiteX3" fmla="*/ 1616582 w 5100718"/>
                  <a:gd name="connsiteY3" fmla="*/ 12349 h 3232665"/>
                  <a:gd name="connsiteX4" fmla="*/ 2931032 w 5100718"/>
                  <a:gd name="connsiteY4" fmla="*/ 12349 h 3232665"/>
                  <a:gd name="connsiteX5" fmla="*/ 4455032 w 5100718"/>
                  <a:gd name="connsiteY5" fmla="*/ 145699 h 3232665"/>
                  <a:gd name="connsiteX6" fmla="*/ 5064632 w 5100718"/>
                  <a:gd name="connsiteY6" fmla="*/ 1041049 h 3232665"/>
                  <a:gd name="connsiteX7" fmla="*/ 4893182 w 5100718"/>
                  <a:gd name="connsiteY7" fmla="*/ 2565049 h 3232665"/>
                  <a:gd name="connsiteX8" fmla="*/ 3769232 w 5100718"/>
                  <a:gd name="connsiteY8" fmla="*/ 3174649 h 3232665"/>
                  <a:gd name="connsiteX9" fmla="*/ 854582 w 5100718"/>
                  <a:gd name="connsiteY9" fmla="*/ 3136549 h 3232665"/>
                  <a:gd name="connsiteX10" fmla="*/ 73532 w 5100718"/>
                  <a:gd name="connsiteY10" fmla="*/ 2545999 h 3232665"/>
                  <a:gd name="connsiteX11" fmla="*/ 54482 w 5100718"/>
                  <a:gd name="connsiteY11" fmla="*/ 1536349 h 3232665"/>
                  <a:gd name="connsiteX12" fmla="*/ 283082 w 5100718"/>
                  <a:gd name="connsiteY12" fmla="*/ 488599 h 32326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5100718" h="3232665">
                    <a:moveTo>
                      <a:pt x="283082" y="488599"/>
                    </a:moveTo>
                    <a:cubicBezTo>
                      <a:pt x="397382" y="253649"/>
                      <a:pt x="594232" y="196499"/>
                      <a:pt x="740282" y="126649"/>
                    </a:cubicBezTo>
                    <a:cubicBezTo>
                      <a:pt x="886332" y="56799"/>
                      <a:pt x="1159382" y="69499"/>
                      <a:pt x="1159382" y="69499"/>
                    </a:cubicBezTo>
                    <a:cubicBezTo>
                      <a:pt x="1305432" y="50449"/>
                      <a:pt x="1321307" y="21874"/>
                      <a:pt x="1616582" y="12349"/>
                    </a:cubicBezTo>
                    <a:cubicBezTo>
                      <a:pt x="1911857" y="2824"/>
                      <a:pt x="2457957" y="-9876"/>
                      <a:pt x="2931032" y="12349"/>
                    </a:cubicBezTo>
                    <a:cubicBezTo>
                      <a:pt x="3404107" y="34574"/>
                      <a:pt x="4099432" y="-25751"/>
                      <a:pt x="4455032" y="145699"/>
                    </a:cubicBezTo>
                    <a:cubicBezTo>
                      <a:pt x="4810632" y="317149"/>
                      <a:pt x="4991607" y="637824"/>
                      <a:pt x="5064632" y="1041049"/>
                    </a:cubicBezTo>
                    <a:cubicBezTo>
                      <a:pt x="5137657" y="1444274"/>
                      <a:pt x="5109082" y="2209449"/>
                      <a:pt x="4893182" y="2565049"/>
                    </a:cubicBezTo>
                    <a:cubicBezTo>
                      <a:pt x="4677282" y="2920649"/>
                      <a:pt x="4442332" y="3079399"/>
                      <a:pt x="3769232" y="3174649"/>
                    </a:cubicBezTo>
                    <a:cubicBezTo>
                      <a:pt x="3096132" y="3269899"/>
                      <a:pt x="1470532" y="3241324"/>
                      <a:pt x="854582" y="3136549"/>
                    </a:cubicBezTo>
                    <a:cubicBezTo>
                      <a:pt x="238632" y="3031774"/>
                      <a:pt x="206882" y="2812699"/>
                      <a:pt x="73532" y="2545999"/>
                    </a:cubicBezTo>
                    <a:cubicBezTo>
                      <a:pt x="-59818" y="2279299"/>
                      <a:pt x="22732" y="1882424"/>
                      <a:pt x="54482" y="1536349"/>
                    </a:cubicBezTo>
                    <a:cubicBezTo>
                      <a:pt x="86232" y="1190274"/>
                      <a:pt x="168782" y="723549"/>
                      <a:pt x="283082" y="488599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2800" b="1">
                    <a:solidFill>
                      <a:srgbClr val="FF0000"/>
                    </a:solidFill>
                    <a:latin typeface="Helvetica Neue"/>
                  </a:rPr>
                  <a:t>rulers</a:t>
                </a:r>
                <a:endParaRPr lang="zh-CN" altLang="en-US" sz="2800" b="1" dirty="0">
                  <a:solidFill>
                    <a:srgbClr val="FF0000"/>
                  </a:solidFill>
                  <a:latin typeface="Helvetica Neue"/>
                </a:endParaRPr>
              </a:p>
            </p:txBody>
          </p:sp>
          <p:pic>
            <p:nvPicPr>
              <p:cNvPr id="62" name="huyen">
                <a:extLst>
                  <a:ext uri="{FF2B5EF4-FFF2-40B4-BE49-F238E27FC236}">
                    <a16:creationId xmlns:a16="http://schemas.microsoft.com/office/drawing/2014/main" xmlns="" id="{0C2066FF-76B7-44DE-AAA8-E8204E395DC8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-15901" t="71039" r="65268" b="14236"/>
              <a:stretch/>
            </p:blipFill>
            <p:spPr>
              <a:xfrm rot="19268029">
                <a:off x="6000159" y="1974426"/>
                <a:ext cx="811846" cy="511558"/>
              </a:xfrm>
              <a:prstGeom prst="rect">
                <a:avLst/>
              </a:prstGeom>
            </p:spPr>
          </p:pic>
        </p:grpSp>
        <p:sp>
          <p:nvSpPr>
            <p:cNvPr id="60" name="huyen">
              <a:extLst>
                <a:ext uri="{FF2B5EF4-FFF2-40B4-BE49-F238E27FC236}">
                  <a16:creationId xmlns:a16="http://schemas.microsoft.com/office/drawing/2014/main" xmlns="" id="{F1B27A02-309C-4A1D-AE9C-D8AC960D3CCA}"/>
                </a:ext>
              </a:extLst>
            </p:cNvPr>
            <p:cNvSpPr/>
            <p:nvPr/>
          </p:nvSpPr>
          <p:spPr>
            <a:xfrm>
              <a:off x="1840998" y="1059024"/>
              <a:ext cx="7784539" cy="4586376"/>
            </a:xfrm>
            <a:custGeom>
              <a:avLst/>
              <a:gdLst>
                <a:gd name="connsiteX0" fmla="*/ 283082 w 5100718"/>
                <a:gd name="connsiteY0" fmla="*/ 488599 h 3232665"/>
                <a:gd name="connsiteX1" fmla="*/ 740282 w 5100718"/>
                <a:gd name="connsiteY1" fmla="*/ 126649 h 3232665"/>
                <a:gd name="connsiteX2" fmla="*/ 1159382 w 5100718"/>
                <a:gd name="connsiteY2" fmla="*/ 69499 h 3232665"/>
                <a:gd name="connsiteX3" fmla="*/ 1616582 w 5100718"/>
                <a:gd name="connsiteY3" fmla="*/ 12349 h 3232665"/>
                <a:gd name="connsiteX4" fmla="*/ 2931032 w 5100718"/>
                <a:gd name="connsiteY4" fmla="*/ 12349 h 3232665"/>
                <a:gd name="connsiteX5" fmla="*/ 4455032 w 5100718"/>
                <a:gd name="connsiteY5" fmla="*/ 145699 h 3232665"/>
                <a:gd name="connsiteX6" fmla="*/ 5064632 w 5100718"/>
                <a:gd name="connsiteY6" fmla="*/ 1041049 h 3232665"/>
                <a:gd name="connsiteX7" fmla="*/ 4893182 w 5100718"/>
                <a:gd name="connsiteY7" fmla="*/ 2565049 h 3232665"/>
                <a:gd name="connsiteX8" fmla="*/ 3769232 w 5100718"/>
                <a:gd name="connsiteY8" fmla="*/ 3174649 h 3232665"/>
                <a:gd name="connsiteX9" fmla="*/ 854582 w 5100718"/>
                <a:gd name="connsiteY9" fmla="*/ 3136549 h 3232665"/>
                <a:gd name="connsiteX10" fmla="*/ 73532 w 5100718"/>
                <a:gd name="connsiteY10" fmla="*/ 2545999 h 3232665"/>
                <a:gd name="connsiteX11" fmla="*/ 54482 w 5100718"/>
                <a:gd name="connsiteY11" fmla="*/ 1536349 h 3232665"/>
                <a:gd name="connsiteX12" fmla="*/ 283082 w 5100718"/>
                <a:gd name="connsiteY12" fmla="*/ 488599 h 32326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100718" h="3232665">
                  <a:moveTo>
                    <a:pt x="283082" y="488599"/>
                  </a:moveTo>
                  <a:cubicBezTo>
                    <a:pt x="397382" y="253649"/>
                    <a:pt x="594232" y="196499"/>
                    <a:pt x="740282" y="126649"/>
                  </a:cubicBezTo>
                  <a:cubicBezTo>
                    <a:pt x="886332" y="56799"/>
                    <a:pt x="1159382" y="69499"/>
                    <a:pt x="1159382" y="69499"/>
                  </a:cubicBezTo>
                  <a:cubicBezTo>
                    <a:pt x="1305432" y="50449"/>
                    <a:pt x="1321307" y="21874"/>
                    <a:pt x="1616582" y="12349"/>
                  </a:cubicBezTo>
                  <a:cubicBezTo>
                    <a:pt x="1911857" y="2824"/>
                    <a:pt x="2457957" y="-9876"/>
                    <a:pt x="2931032" y="12349"/>
                  </a:cubicBezTo>
                  <a:cubicBezTo>
                    <a:pt x="3404107" y="34574"/>
                    <a:pt x="4099432" y="-25751"/>
                    <a:pt x="4455032" y="145699"/>
                  </a:cubicBezTo>
                  <a:cubicBezTo>
                    <a:pt x="4810632" y="317149"/>
                    <a:pt x="4991607" y="637824"/>
                    <a:pt x="5064632" y="1041049"/>
                  </a:cubicBezTo>
                  <a:cubicBezTo>
                    <a:pt x="5137657" y="1444274"/>
                    <a:pt x="5109082" y="2209449"/>
                    <a:pt x="4893182" y="2565049"/>
                  </a:cubicBezTo>
                  <a:cubicBezTo>
                    <a:pt x="4677282" y="2920649"/>
                    <a:pt x="4442332" y="3079399"/>
                    <a:pt x="3769232" y="3174649"/>
                  </a:cubicBezTo>
                  <a:cubicBezTo>
                    <a:pt x="3096132" y="3269899"/>
                    <a:pt x="1470532" y="3241324"/>
                    <a:pt x="854582" y="3136549"/>
                  </a:cubicBezTo>
                  <a:cubicBezTo>
                    <a:pt x="238632" y="3031774"/>
                    <a:pt x="206882" y="2812699"/>
                    <a:pt x="73532" y="2545999"/>
                  </a:cubicBezTo>
                  <a:cubicBezTo>
                    <a:pt x="-59818" y="2279299"/>
                    <a:pt x="22732" y="1882424"/>
                    <a:pt x="54482" y="1536349"/>
                  </a:cubicBezTo>
                  <a:cubicBezTo>
                    <a:pt x="86232" y="1190274"/>
                    <a:pt x="168782" y="723549"/>
                    <a:pt x="283082" y="488599"/>
                  </a:cubicBezTo>
                  <a:close/>
                </a:path>
              </a:pathLst>
            </a:custGeom>
            <a:noFill/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4635923" y="64047"/>
            <a:ext cx="3272430" cy="832796"/>
            <a:chOff x="4202427" y="-128509"/>
            <a:chExt cx="3694951" cy="940323"/>
          </a:xfrm>
        </p:grpSpPr>
        <p:pic>
          <p:nvPicPr>
            <p:cNvPr id="72" name="Picture 71"/>
            <p:cNvPicPr>
              <a:picLocks noChangeAspect="1"/>
            </p:cNvPicPr>
            <p:nvPr/>
          </p:nvPicPr>
          <p:blipFill rotWithShape="1"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8443" t="30997" r="29452" b="47840"/>
            <a:stretch/>
          </p:blipFill>
          <p:spPr>
            <a:xfrm>
              <a:off x="4202427" y="379344"/>
              <a:ext cx="609781" cy="432470"/>
            </a:xfrm>
            <a:prstGeom prst="rect">
              <a:avLst/>
            </a:prstGeom>
            <a:effectLst>
              <a:glow rad="63500">
                <a:schemeClr val="bg1"/>
              </a:glow>
            </a:effectLst>
          </p:spPr>
        </p:pic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51141" y="265321"/>
              <a:ext cx="2890700" cy="527876"/>
            </a:xfrm>
            <a:prstGeom prst="rect">
              <a:avLst/>
            </a:prstGeom>
            <a:effectLst>
              <a:glow rad="63500">
                <a:schemeClr val="bg1"/>
              </a:glow>
            </a:effectLst>
          </p:spPr>
        </p:pic>
        <p:pic>
          <p:nvPicPr>
            <p:cNvPr id="11" name="Picture 10"/>
            <p:cNvPicPr>
              <a:picLocks noChangeAspect="1"/>
            </p:cNvPicPr>
            <p:nvPr/>
          </p:nvPicPr>
          <p:blipFill rotWithShape="1">
            <a:blip r:embed="rId12" cstate="print">
              <a:extLst>
                <a:ext uri="{BEBA8EAE-BF5A-486C-A8C5-ECC9F3942E4B}">
                  <a14:imgProps xmlns:a14="http://schemas.microsoft.com/office/drawing/2010/main">
                    <a14:imgLayer r:embed="rId13">
                      <a14:imgEffect>
                        <a14:backgroundRemoval t="23795" b="50078" l="4839" r="22581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698" t="22691" r="77429" b="49161"/>
            <a:stretch/>
          </p:blipFill>
          <p:spPr>
            <a:xfrm>
              <a:off x="7386303" y="-128509"/>
              <a:ext cx="511075" cy="596255"/>
            </a:xfrm>
            <a:prstGeom prst="rect">
              <a:avLst/>
            </a:prstGeom>
            <a:effectLst>
              <a:glow rad="63500">
                <a:schemeClr val="bg1"/>
              </a:glow>
            </a:effectLst>
          </p:spPr>
        </p:pic>
      </p:grpSp>
      <p:grpSp>
        <p:nvGrpSpPr>
          <p:cNvPr id="15" name="Group 14"/>
          <p:cNvGrpSpPr/>
          <p:nvPr/>
        </p:nvGrpSpPr>
        <p:grpSpPr>
          <a:xfrm>
            <a:off x="-2776048" y="4552950"/>
            <a:ext cx="2677134" cy="2088548"/>
            <a:chOff x="-3128474" y="4278007"/>
            <a:chExt cx="3029560" cy="2363491"/>
          </a:xfrm>
        </p:grpSpPr>
        <p:pic>
          <p:nvPicPr>
            <p:cNvPr id="56" name="Picture 55"/>
            <p:cNvPicPr>
              <a:picLocks noChangeAspect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-3128474" y="4278007"/>
              <a:ext cx="3029560" cy="2363491"/>
            </a:xfrm>
            <a:prstGeom prst="rect">
              <a:avLst/>
            </a:prstGeom>
          </p:spPr>
        </p:pic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337899" y="5233745"/>
              <a:ext cx="1488096" cy="263443"/>
            </a:xfrm>
            <a:prstGeom prst="rect">
              <a:avLst/>
            </a:prstGeom>
            <a:effectLst>
              <a:glow rad="63500">
                <a:schemeClr val="bg1"/>
              </a:glow>
            </a:effectLst>
          </p:spPr>
        </p:pic>
      </p:grpSp>
      <p:sp>
        <p:nvSpPr>
          <p:cNvPr id="32" name="Rectangle 31"/>
          <p:cNvSpPr/>
          <p:nvPr/>
        </p:nvSpPr>
        <p:spPr>
          <a:xfrm>
            <a:off x="4548681" y="3418087"/>
            <a:ext cx="359063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>
                <a:solidFill>
                  <a:schemeClr val="tx1">
                    <a:lumMod val="85000"/>
                    <a:lumOff val="15000"/>
                  </a:schemeClr>
                </a:solidFill>
                <a:latin typeface="Helvetica Neue"/>
              </a:rPr>
              <a:t>These are my_____.</a:t>
            </a:r>
            <a:endParaRPr lang="en-US" sz="2800" dirty="0">
              <a:solidFill>
                <a:schemeClr val="tx1">
                  <a:lumMod val="85000"/>
                  <a:lumOff val="15000"/>
                </a:schemeClr>
              </a:solidFill>
              <a:latin typeface="Helvetica Neue"/>
            </a:endParaRPr>
          </a:p>
        </p:txBody>
      </p:sp>
      <p:pic>
        <p:nvPicPr>
          <p:cNvPr id="30" name="Picture 29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 rot="3495462">
            <a:off x="5132611" y="1661594"/>
            <a:ext cx="1992989" cy="1029977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4282923" y="1650392"/>
            <a:ext cx="1630957" cy="1632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75617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63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1.45833E-6 -3.7037E-6 L 0.83972 -0.07083 " pathEditMode="relative" rAng="0" ptsTypes="AA">
                                      <p:cBhvr>
                                        <p:cTn id="12" dur="5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1979" y="-354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</p:childTnLst>
        </p:cTn>
      </p:par>
    </p:tnLst>
    <p:bldLst>
      <p:bldP spid="40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8"/>
          <p:cNvPicPr>
            <a:picLocks noChangeAspect="1"/>
          </p:cNvPicPr>
          <p:nvPr/>
        </p:nvPicPr>
        <p:blipFill rotWithShape="1">
          <a:blip r:embed="rId3"/>
          <a:srcRect l="1500" r="413" b="4652"/>
          <a:stretch/>
        </p:blipFill>
        <p:spPr>
          <a:xfrm>
            <a:off x="-9524" y="0"/>
            <a:ext cx="12211049" cy="6858000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07357" y="-270866"/>
            <a:ext cx="12290601" cy="7370703"/>
          </a:xfrm>
          <a:prstGeom prst="rect">
            <a:avLst/>
          </a:prstGeom>
        </p:spPr>
      </p:pic>
      <p:sp>
        <p:nvSpPr>
          <p:cNvPr id="40" name="Right Arrow 39">
            <a:hlinkClick r:id="" action="ppaction://hlinkshowjump?jump=nextslide"/>
          </p:cNvPr>
          <p:cNvSpPr/>
          <p:nvPr/>
        </p:nvSpPr>
        <p:spPr>
          <a:xfrm>
            <a:off x="10370633" y="5499104"/>
            <a:ext cx="1157515" cy="794408"/>
          </a:xfrm>
          <a:prstGeom prst="rightArrow">
            <a:avLst/>
          </a:prstGeom>
          <a:solidFill>
            <a:srgbClr val="00206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chemeClr val="bg1"/>
                </a:solidFill>
              </a:rPr>
              <a:t>Next </a:t>
            </a:r>
          </a:p>
        </p:txBody>
      </p:sp>
      <p:grpSp>
        <p:nvGrpSpPr>
          <p:cNvPr id="48" name="Group 47"/>
          <p:cNvGrpSpPr/>
          <p:nvPr/>
        </p:nvGrpSpPr>
        <p:grpSpPr>
          <a:xfrm>
            <a:off x="4767506" y="6385368"/>
            <a:ext cx="2248353" cy="699007"/>
            <a:chOff x="4767506" y="6385368"/>
            <a:chExt cx="2248353" cy="699007"/>
          </a:xfrm>
        </p:grpSpPr>
        <p:pic>
          <p:nvPicPr>
            <p:cNvPr id="45" name="huyen">
              <a:extLst>
                <a:ext uri="{FF2B5EF4-FFF2-40B4-BE49-F238E27FC236}">
                  <a16:creationId xmlns:a16="http://schemas.microsoft.com/office/drawing/2014/main" xmlns="" id="{839A2A9F-C718-460E-8FB7-322116AA8F6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67506" y="6466359"/>
              <a:ext cx="678473" cy="576372"/>
            </a:xfrm>
            <a:prstGeom prst="rect">
              <a:avLst/>
            </a:prstGeom>
          </p:spPr>
        </p:pic>
        <p:pic>
          <p:nvPicPr>
            <p:cNvPr id="46" name="huyen">
              <a:extLst>
                <a:ext uri="{FF2B5EF4-FFF2-40B4-BE49-F238E27FC236}">
                  <a16:creationId xmlns:a16="http://schemas.microsoft.com/office/drawing/2014/main" xmlns="" id="{5E5D0B11-33B0-49C3-BD54-3E9B25F11A7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5539136" y="6385368"/>
              <a:ext cx="822831" cy="699007"/>
            </a:xfrm>
            <a:prstGeom prst="rect">
              <a:avLst/>
            </a:prstGeom>
          </p:spPr>
        </p:pic>
        <p:pic>
          <p:nvPicPr>
            <p:cNvPr id="47" name="huyen">
              <a:extLst>
                <a:ext uri="{FF2B5EF4-FFF2-40B4-BE49-F238E27FC236}">
                  <a16:creationId xmlns:a16="http://schemas.microsoft.com/office/drawing/2014/main" xmlns="" id="{305F0C80-8940-4247-A773-91D2178933A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6343999" y="6493264"/>
              <a:ext cx="671860" cy="570755"/>
            </a:xfrm>
            <a:prstGeom prst="rect">
              <a:avLst/>
            </a:prstGeom>
          </p:spPr>
        </p:pic>
      </p:grpSp>
      <p:grpSp>
        <p:nvGrpSpPr>
          <p:cNvPr id="51" name="cau hoi">
            <a:extLst>
              <a:ext uri="{FF2B5EF4-FFF2-40B4-BE49-F238E27FC236}">
                <a16:creationId xmlns:a16="http://schemas.microsoft.com/office/drawing/2014/main" xmlns="" id="{A154F1F2-B83F-4991-AB47-9C946AD0C4FC}"/>
              </a:ext>
            </a:extLst>
          </p:cNvPr>
          <p:cNvGrpSpPr/>
          <p:nvPr/>
        </p:nvGrpSpPr>
        <p:grpSpPr>
          <a:xfrm flipH="1">
            <a:off x="2512804" y="614642"/>
            <a:ext cx="7166392" cy="3562276"/>
            <a:chOff x="1719531" y="644142"/>
            <a:chExt cx="8168170" cy="5096202"/>
          </a:xfrm>
        </p:grpSpPr>
        <p:grpSp>
          <p:nvGrpSpPr>
            <p:cNvPr id="52" name="huyen">
              <a:extLst>
                <a:ext uri="{FF2B5EF4-FFF2-40B4-BE49-F238E27FC236}">
                  <a16:creationId xmlns:a16="http://schemas.microsoft.com/office/drawing/2014/main" xmlns="" id="{CBF82D46-51E2-442D-B402-F51D8E206CCD}"/>
                </a:ext>
              </a:extLst>
            </p:cNvPr>
            <p:cNvGrpSpPr/>
            <p:nvPr/>
          </p:nvGrpSpPr>
          <p:grpSpPr>
            <a:xfrm>
              <a:off x="1719531" y="644142"/>
              <a:ext cx="8168170" cy="5096202"/>
              <a:chOff x="5789883" y="1974426"/>
              <a:chExt cx="5100718" cy="3349728"/>
            </a:xfrm>
            <a:effectLst>
              <a:outerShdw blurRad="127000" dist="12700" sx="103000" sy="103000" algn="ctr" rotWithShape="0">
                <a:prstClr val="black">
                  <a:alpha val="7000"/>
                </a:prstClr>
              </a:outerShdw>
            </a:effectLst>
          </p:grpSpPr>
          <p:sp>
            <p:nvSpPr>
              <p:cNvPr id="54" name="huyen">
                <a:extLst>
                  <a:ext uri="{FF2B5EF4-FFF2-40B4-BE49-F238E27FC236}">
                    <a16:creationId xmlns:a16="http://schemas.microsoft.com/office/drawing/2014/main" xmlns="" id="{E9709399-6B2D-4D4D-99EB-C2E34F06359E}"/>
                  </a:ext>
                </a:extLst>
              </p:cNvPr>
              <p:cNvSpPr/>
              <p:nvPr/>
            </p:nvSpPr>
            <p:spPr>
              <a:xfrm>
                <a:off x="5789883" y="2091488"/>
                <a:ext cx="5100718" cy="3232666"/>
              </a:xfrm>
              <a:custGeom>
                <a:avLst/>
                <a:gdLst>
                  <a:gd name="connsiteX0" fmla="*/ 283082 w 5100718"/>
                  <a:gd name="connsiteY0" fmla="*/ 488599 h 3232665"/>
                  <a:gd name="connsiteX1" fmla="*/ 740282 w 5100718"/>
                  <a:gd name="connsiteY1" fmla="*/ 126649 h 3232665"/>
                  <a:gd name="connsiteX2" fmla="*/ 1159382 w 5100718"/>
                  <a:gd name="connsiteY2" fmla="*/ 69499 h 3232665"/>
                  <a:gd name="connsiteX3" fmla="*/ 1616582 w 5100718"/>
                  <a:gd name="connsiteY3" fmla="*/ 12349 h 3232665"/>
                  <a:gd name="connsiteX4" fmla="*/ 2931032 w 5100718"/>
                  <a:gd name="connsiteY4" fmla="*/ 12349 h 3232665"/>
                  <a:gd name="connsiteX5" fmla="*/ 4455032 w 5100718"/>
                  <a:gd name="connsiteY5" fmla="*/ 145699 h 3232665"/>
                  <a:gd name="connsiteX6" fmla="*/ 5064632 w 5100718"/>
                  <a:gd name="connsiteY6" fmla="*/ 1041049 h 3232665"/>
                  <a:gd name="connsiteX7" fmla="*/ 4893182 w 5100718"/>
                  <a:gd name="connsiteY7" fmla="*/ 2565049 h 3232665"/>
                  <a:gd name="connsiteX8" fmla="*/ 3769232 w 5100718"/>
                  <a:gd name="connsiteY8" fmla="*/ 3174649 h 3232665"/>
                  <a:gd name="connsiteX9" fmla="*/ 854582 w 5100718"/>
                  <a:gd name="connsiteY9" fmla="*/ 3136549 h 3232665"/>
                  <a:gd name="connsiteX10" fmla="*/ 73532 w 5100718"/>
                  <a:gd name="connsiteY10" fmla="*/ 2545999 h 3232665"/>
                  <a:gd name="connsiteX11" fmla="*/ 54482 w 5100718"/>
                  <a:gd name="connsiteY11" fmla="*/ 1536349 h 3232665"/>
                  <a:gd name="connsiteX12" fmla="*/ 283082 w 5100718"/>
                  <a:gd name="connsiteY12" fmla="*/ 488599 h 32326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5100718" h="3232665">
                    <a:moveTo>
                      <a:pt x="283082" y="488599"/>
                    </a:moveTo>
                    <a:cubicBezTo>
                      <a:pt x="397382" y="253649"/>
                      <a:pt x="594232" y="196499"/>
                      <a:pt x="740282" y="126649"/>
                    </a:cubicBezTo>
                    <a:cubicBezTo>
                      <a:pt x="886332" y="56799"/>
                      <a:pt x="1159382" y="69499"/>
                      <a:pt x="1159382" y="69499"/>
                    </a:cubicBezTo>
                    <a:cubicBezTo>
                      <a:pt x="1305432" y="50449"/>
                      <a:pt x="1321307" y="21874"/>
                      <a:pt x="1616582" y="12349"/>
                    </a:cubicBezTo>
                    <a:cubicBezTo>
                      <a:pt x="1911857" y="2824"/>
                      <a:pt x="2457957" y="-9876"/>
                      <a:pt x="2931032" y="12349"/>
                    </a:cubicBezTo>
                    <a:cubicBezTo>
                      <a:pt x="3404107" y="34574"/>
                      <a:pt x="4099432" y="-25751"/>
                      <a:pt x="4455032" y="145699"/>
                    </a:cubicBezTo>
                    <a:cubicBezTo>
                      <a:pt x="4810632" y="317149"/>
                      <a:pt x="4991607" y="637824"/>
                      <a:pt x="5064632" y="1041049"/>
                    </a:cubicBezTo>
                    <a:cubicBezTo>
                      <a:pt x="5137657" y="1444274"/>
                      <a:pt x="5109082" y="2209449"/>
                      <a:pt x="4893182" y="2565049"/>
                    </a:cubicBezTo>
                    <a:cubicBezTo>
                      <a:pt x="4677282" y="2920649"/>
                      <a:pt x="4442332" y="3079399"/>
                      <a:pt x="3769232" y="3174649"/>
                    </a:cubicBezTo>
                    <a:cubicBezTo>
                      <a:pt x="3096132" y="3269899"/>
                      <a:pt x="1470532" y="3241324"/>
                      <a:pt x="854582" y="3136549"/>
                    </a:cubicBezTo>
                    <a:cubicBezTo>
                      <a:pt x="238632" y="3031774"/>
                      <a:pt x="206882" y="2812699"/>
                      <a:pt x="73532" y="2545999"/>
                    </a:cubicBezTo>
                    <a:cubicBezTo>
                      <a:pt x="-59818" y="2279299"/>
                      <a:pt x="22732" y="1882424"/>
                      <a:pt x="54482" y="1536349"/>
                    </a:cubicBezTo>
                    <a:cubicBezTo>
                      <a:pt x="86232" y="1190274"/>
                      <a:pt x="168782" y="723549"/>
                      <a:pt x="283082" y="488599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200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pic>
            <p:nvPicPr>
              <p:cNvPr id="55" name="huyen">
                <a:extLst>
                  <a:ext uri="{FF2B5EF4-FFF2-40B4-BE49-F238E27FC236}">
                    <a16:creationId xmlns:a16="http://schemas.microsoft.com/office/drawing/2014/main" xmlns="" id="{0C2066FF-76B7-44DE-AAA8-E8204E395DC8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-15901" t="71039" r="65268" b="14236"/>
              <a:stretch/>
            </p:blipFill>
            <p:spPr>
              <a:xfrm rot="19268029">
                <a:off x="6000159" y="1974426"/>
                <a:ext cx="811846" cy="511558"/>
              </a:xfrm>
              <a:prstGeom prst="rect">
                <a:avLst/>
              </a:prstGeom>
            </p:spPr>
          </p:pic>
        </p:grpSp>
        <p:sp>
          <p:nvSpPr>
            <p:cNvPr id="53" name="1">
              <a:extLst>
                <a:ext uri="{FF2B5EF4-FFF2-40B4-BE49-F238E27FC236}">
                  <a16:creationId xmlns:a16="http://schemas.microsoft.com/office/drawing/2014/main" xmlns="" id="{F1B27A02-309C-4A1D-AE9C-D8AC960D3CCA}"/>
                </a:ext>
              </a:extLst>
            </p:cNvPr>
            <p:cNvSpPr/>
            <p:nvPr/>
          </p:nvSpPr>
          <p:spPr>
            <a:xfrm>
              <a:off x="1840998" y="1059024"/>
              <a:ext cx="7784539" cy="4586375"/>
            </a:xfrm>
            <a:custGeom>
              <a:avLst/>
              <a:gdLst>
                <a:gd name="connsiteX0" fmla="*/ 283082 w 5100718"/>
                <a:gd name="connsiteY0" fmla="*/ 488599 h 3232665"/>
                <a:gd name="connsiteX1" fmla="*/ 740282 w 5100718"/>
                <a:gd name="connsiteY1" fmla="*/ 126649 h 3232665"/>
                <a:gd name="connsiteX2" fmla="*/ 1159382 w 5100718"/>
                <a:gd name="connsiteY2" fmla="*/ 69499 h 3232665"/>
                <a:gd name="connsiteX3" fmla="*/ 1616582 w 5100718"/>
                <a:gd name="connsiteY3" fmla="*/ 12349 h 3232665"/>
                <a:gd name="connsiteX4" fmla="*/ 2931032 w 5100718"/>
                <a:gd name="connsiteY4" fmla="*/ 12349 h 3232665"/>
                <a:gd name="connsiteX5" fmla="*/ 4455032 w 5100718"/>
                <a:gd name="connsiteY5" fmla="*/ 145699 h 3232665"/>
                <a:gd name="connsiteX6" fmla="*/ 5064632 w 5100718"/>
                <a:gd name="connsiteY6" fmla="*/ 1041049 h 3232665"/>
                <a:gd name="connsiteX7" fmla="*/ 4893182 w 5100718"/>
                <a:gd name="connsiteY7" fmla="*/ 2565049 h 3232665"/>
                <a:gd name="connsiteX8" fmla="*/ 3769232 w 5100718"/>
                <a:gd name="connsiteY8" fmla="*/ 3174649 h 3232665"/>
                <a:gd name="connsiteX9" fmla="*/ 854582 w 5100718"/>
                <a:gd name="connsiteY9" fmla="*/ 3136549 h 3232665"/>
                <a:gd name="connsiteX10" fmla="*/ 73532 w 5100718"/>
                <a:gd name="connsiteY10" fmla="*/ 2545999 h 3232665"/>
                <a:gd name="connsiteX11" fmla="*/ 54482 w 5100718"/>
                <a:gd name="connsiteY11" fmla="*/ 1536349 h 3232665"/>
                <a:gd name="connsiteX12" fmla="*/ 283082 w 5100718"/>
                <a:gd name="connsiteY12" fmla="*/ 488599 h 32326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100718" h="3232665">
                  <a:moveTo>
                    <a:pt x="283082" y="488599"/>
                  </a:moveTo>
                  <a:cubicBezTo>
                    <a:pt x="397382" y="253649"/>
                    <a:pt x="594232" y="196499"/>
                    <a:pt x="740282" y="126649"/>
                  </a:cubicBezTo>
                  <a:cubicBezTo>
                    <a:pt x="886332" y="56799"/>
                    <a:pt x="1159382" y="69499"/>
                    <a:pt x="1159382" y="69499"/>
                  </a:cubicBezTo>
                  <a:cubicBezTo>
                    <a:pt x="1305432" y="50449"/>
                    <a:pt x="1321307" y="21874"/>
                    <a:pt x="1616582" y="12349"/>
                  </a:cubicBezTo>
                  <a:cubicBezTo>
                    <a:pt x="1911857" y="2824"/>
                    <a:pt x="2457957" y="-9876"/>
                    <a:pt x="2931032" y="12349"/>
                  </a:cubicBezTo>
                  <a:cubicBezTo>
                    <a:pt x="3404107" y="34574"/>
                    <a:pt x="4099432" y="-25751"/>
                    <a:pt x="4455032" y="145699"/>
                  </a:cubicBezTo>
                  <a:cubicBezTo>
                    <a:pt x="4810632" y="317149"/>
                    <a:pt x="4991607" y="637824"/>
                    <a:pt x="5064632" y="1041049"/>
                  </a:cubicBezTo>
                  <a:cubicBezTo>
                    <a:pt x="5137657" y="1444274"/>
                    <a:pt x="5109082" y="2209449"/>
                    <a:pt x="4893182" y="2565049"/>
                  </a:cubicBezTo>
                  <a:cubicBezTo>
                    <a:pt x="4677282" y="2920649"/>
                    <a:pt x="4442332" y="3079399"/>
                    <a:pt x="3769232" y="3174649"/>
                  </a:cubicBezTo>
                  <a:cubicBezTo>
                    <a:pt x="3096132" y="3269899"/>
                    <a:pt x="1470532" y="3241324"/>
                    <a:pt x="854582" y="3136549"/>
                  </a:cubicBezTo>
                  <a:cubicBezTo>
                    <a:pt x="238632" y="3031774"/>
                    <a:pt x="206882" y="2812699"/>
                    <a:pt x="73532" y="2545999"/>
                  </a:cubicBezTo>
                  <a:cubicBezTo>
                    <a:pt x="-59818" y="2279299"/>
                    <a:pt x="22732" y="1882424"/>
                    <a:pt x="54482" y="1536349"/>
                  </a:cubicBezTo>
                  <a:cubicBezTo>
                    <a:pt x="86232" y="1190274"/>
                    <a:pt x="168782" y="723549"/>
                    <a:pt x="283082" y="488599"/>
                  </a:cubicBezTo>
                  <a:close/>
                </a:path>
              </a:pathLst>
            </a:custGeom>
            <a:noFill/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58" name="dap an">
            <a:extLst>
              <a:ext uri="{FF2B5EF4-FFF2-40B4-BE49-F238E27FC236}">
                <a16:creationId xmlns:a16="http://schemas.microsoft.com/office/drawing/2014/main" xmlns="" id="{A154F1F2-B83F-4991-AB47-9C946AD0C4FC}"/>
              </a:ext>
            </a:extLst>
          </p:cNvPr>
          <p:cNvGrpSpPr/>
          <p:nvPr/>
        </p:nvGrpSpPr>
        <p:grpSpPr>
          <a:xfrm>
            <a:off x="2194494" y="4151797"/>
            <a:ext cx="5130365" cy="2583074"/>
            <a:chOff x="1719531" y="644142"/>
            <a:chExt cx="8168170" cy="5231904"/>
          </a:xfrm>
        </p:grpSpPr>
        <p:grpSp>
          <p:nvGrpSpPr>
            <p:cNvPr id="59" name="huyen">
              <a:extLst>
                <a:ext uri="{FF2B5EF4-FFF2-40B4-BE49-F238E27FC236}">
                  <a16:creationId xmlns:a16="http://schemas.microsoft.com/office/drawing/2014/main" xmlns="" id="{CBF82D46-51E2-442D-B402-F51D8E206CCD}"/>
                </a:ext>
              </a:extLst>
            </p:cNvPr>
            <p:cNvGrpSpPr/>
            <p:nvPr/>
          </p:nvGrpSpPr>
          <p:grpSpPr>
            <a:xfrm>
              <a:off x="1719531" y="644142"/>
              <a:ext cx="8168170" cy="5231904"/>
              <a:chOff x="5789883" y="1974426"/>
              <a:chExt cx="5100718" cy="3438925"/>
            </a:xfrm>
            <a:effectLst>
              <a:outerShdw blurRad="127000" dist="12700" sx="103000" sy="103000" algn="ctr" rotWithShape="0">
                <a:prstClr val="black">
                  <a:alpha val="7000"/>
                </a:prstClr>
              </a:outerShdw>
            </a:effectLst>
          </p:grpSpPr>
          <p:sp>
            <p:nvSpPr>
              <p:cNvPr id="61" name="huyen">
                <a:extLst>
                  <a:ext uri="{FF2B5EF4-FFF2-40B4-BE49-F238E27FC236}">
                    <a16:creationId xmlns:a16="http://schemas.microsoft.com/office/drawing/2014/main" xmlns="" id="{E9709399-6B2D-4D4D-99EB-C2E34F06359E}"/>
                  </a:ext>
                </a:extLst>
              </p:cNvPr>
              <p:cNvSpPr/>
              <p:nvPr/>
            </p:nvSpPr>
            <p:spPr>
              <a:xfrm>
                <a:off x="5789883" y="2091489"/>
                <a:ext cx="5100718" cy="3321862"/>
              </a:xfrm>
              <a:custGeom>
                <a:avLst/>
                <a:gdLst>
                  <a:gd name="connsiteX0" fmla="*/ 283082 w 5100718"/>
                  <a:gd name="connsiteY0" fmla="*/ 488599 h 3232665"/>
                  <a:gd name="connsiteX1" fmla="*/ 740282 w 5100718"/>
                  <a:gd name="connsiteY1" fmla="*/ 126649 h 3232665"/>
                  <a:gd name="connsiteX2" fmla="*/ 1159382 w 5100718"/>
                  <a:gd name="connsiteY2" fmla="*/ 69499 h 3232665"/>
                  <a:gd name="connsiteX3" fmla="*/ 1616582 w 5100718"/>
                  <a:gd name="connsiteY3" fmla="*/ 12349 h 3232665"/>
                  <a:gd name="connsiteX4" fmla="*/ 2931032 w 5100718"/>
                  <a:gd name="connsiteY4" fmla="*/ 12349 h 3232665"/>
                  <a:gd name="connsiteX5" fmla="*/ 4455032 w 5100718"/>
                  <a:gd name="connsiteY5" fmla="*/ 145699 h 3232665"/>
                  <a:gd name="connsiteX6" fmla="*/ 5064632 w 5100718"/>
                  <a:gd name="connsiteY6" fmla="*/ 1041049 h 3232665"/>
                  <a:gd name="connsiteX7" fmla="*/ 4893182 w 5100718"/>
                  <a:gd name="connsiteY7" fmla="*/ 2565049 h 3232665"/>
                  <a:gd name="connsiteX8" fmla="*/ 3769232 w 5100718"/>
                  <a:gd name="connsiteY8" fmla="*/ 3174649 h 3232665"/>
                  <a:gd name="connsiteX9" fmla="*/ 854582 w 5100718"/>
                  <a:gd name="connsiteY9" fmla="*/ 3136549 h 3232665"/>
                  <a:gd name="connsiteX10" fmla="*/ 73532 w 5100718"/>
                  <a:gd name="connsiteY10" fmla="*/ 2545999 h 3232665"/>
                  <a:gd name="connsiteX11" fmla="*/ 54482 w 5100718"/>
                  <a:gd name="connsiteY11" fmla="*/ 1536349 h 3232665"/>
                  <a:gd name="connsiteX12" fmla="*/ 283082 w 5100718"/>
                  <a:gd name="connsiteY12" fmla="*/ 488599 h 32326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5100718" h="3232665">
                    <a:moveTo>
                      <a:pt x="283082" y="488599"/>
                    </a:moveTo>
                    <a:cubicBezTo>
                      <a:pt x="397382" y="253649"/>
                      <a:pt x="594232" y="196499"/>
                      <a:pt x="740282" y="126649"/>
                    </a:cubicBezTo>
                    <a:cubicBezTo>
                      <a:pt x="886332" y="56799"/>
                      <a:pt x="1159382" y="69499"/>
                      <a:pt x="1159382" y="69499"/>
                    </a:cubicBezTo>
                    <a:cubicBezTo>
                      <a:pt x="1305432" y="50449"/>
                      <a:pt x="1321307" y="21874"/>
                      <a:pt x="1616582" y="12349"/>
                    </a:cubicBezTo>
                    <a:cubicBezTo>
                      <a:pt x="1911857" y="2824"/>
                      <a:pt x="2457957" y="-9876"/>
                      <a:pt x="2931032" y="12349"/>
                    </a:cubicBezTo>
                    <a:cubicBezTo>
                      <a:pt x="3404107" y="34574"/>
                      <a:pt x="4099432" y="-25751"/>
                      <a:pt x="4455032" y="145699"/>
                    </a:cubicBezTo>
                    <a:cubicBezTo>
                      <a:pt x="4810632" y="317149"/>
                      <a:pt x="4991607" y="637824"/>
                      <a:pt x="5064632" y="1041049"/>
                    </a:cubicBezTo>
                    <a:cubicBezTo>
                      <a:pt x="5137657" y="1444274"/>
                      <a:pt x="5109082" y="2209449"/>
                      <a:pt x="4893182" y="2565049"/>
                    </a:cubicBezTo>
                    <a:cubicBezTo>
                      <a:pt x="4677282" y="2920649"/>
                      <a:pt x="4442332" y="3079399"/>
                      <a:pt x="3769232" y="3174649"/>
                    </a:cubicBezTo>
                    <a:cubicBezTo>
                      <a:pt x="3096132" y="3269899"/>
                      <a:pt x="1470532" y="3241324"/>
                      <a:pt x="854582" y="3136549"/>
                    </a:cubicBezTo>
                    <a:cubicBezTo>
                      <a:pt x="238632" y="3031774"/>
                      <a:pt x="206882" y="2812699"/>
                      <a:pt x="73532" y="2545999"/>
                    </a:cubicBezTo>
                    <a:cubicBezTo>
                      <a:pt x="-59818" y="2279299"/>
                      <a:pt x="22732" y="1882424"/>
                      <a:pt x="54482" y="1536349"/>
                    </a:cubicBezTo>
                    <a:cubicBezTo>
                      <a:pt x="86232" y="1190274"/>
                      <a:pt x="168782" y="723549"/>
                      <a:pt x="283082" y="488599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2800" b="1">
                    <a:solidFill>
                      <a:srgbClr val="FF0000"/>
                    </a:solidFill>
                    <a:latin typeface="Helvetica Neue"/>
                  </a:rPr>
                  <a:t>books</a:t>
                </a:r>
                <a:endParaRPr lang="zh-CN" altLang="en-US" sz="2800" b="1" dirty="0">
                  <a:solidFill>
                    <a:srgbClr val="FF0000"/>
                  </a:solidFill>
                  <a:latin typeface="Helvetica Neue"/>
                </a:endParaRPr>
              </a:p>
            </p:txBody>
          </p:sp>
          <p:pic>
            <p:nvPicPr>
              <p:cNvPr id="62" name="huyen">
                <a:extLst>
                  <a:ext uri="{FF2B5EF4-FFF2-40B4-BE49-F238E27FC236}">
                    <a16:creationId xmlns:a16="http://schemas.microsoft.com/office/drawing/2014/main" xmlns="" id="{0C2066FF-76B7-44DE-AAA8-E8204E395DC8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-15901" t="71039" r="65268" b="14236"/>
              <a:stretch/>
            </p:blipFill>
            <p:spPr>
              <a:xfrm rot="19268029">
                <a:off x="6000159" y="1974426"/>
                <a:ext cx="811846" cy="511558"/>
              </a:xfrm>
              <a:prstGeom prst="rect">
                <a:avLst/>
              </a:prstGeom>
            </p:spPr>
          </p:pic>
        </p:grpSp>
        <p:sp>
          <p:nvSpPr>
            <p:cNvPr id="60" name="huyen">
              <a:extLst>
                <a:ext uri="{FF2B5EF4-FFF2-40B4-BE49-F238E27FC236}">
                  <a16:creationId xmlns:a16="http://schemas.microsoft.com/office/drawing/2014/main" xmlns="" id="{F1B27A02-309C-4A1D-AE9C-D8AC960D3CCA}"/>
                </a:ext>
              </a:extLst>
            </p:cNvPr>
            <p:cNvSpPr/>
            <p:nvPr/>
          </p:nvSpPr>
          <p:spPr>
            <a:xfrm>
              <a:off x="1840998" y="1059024"/>
              <a:ext cx="7784539" cy="4586376"/>
            </a:xfrm>
            <a:custGeom>
              <a:avLst/>
              <a:gdLst>
                <a:gd name="connsiteX0" fmla="*/ 283082 w 5100718"/>
                <a:gd name="connsiteY0" fmla="*/ 488599 h 3232665"/>
                <a:gd name="connsiteX1" fmla="*/ 740282 w 5100718"/>
                <a:gd name="connsiteY1" fmla="*/ 126649 h 3232665"/>
                <a:gd name="connsiteX2" fmla="*/ 1159382 w 5100718"/>
                <a:gd name="connsiteY2" fmla="*/ 69499 h 3232665"/>
                <a:gd name="connsiteX3" fmla="*/ 1616582 w 5100718"/>
                <a:gd name="connsiteY3" fmla="*/ 12349 h 3232665"/>
                <a:gd name="connsiteX4" fmla="*/ 2931032 w 5100718"/>
                <a:gd name="connsiteY4" fmla="*/ 12349 h 3232665"/>
                <a:gd name="connsiteX5" fmla="*/ 4455032 w 5100718"/>
                <a:gd name="connsiteY5" fmla="*/ 145699 h 3232665"/>
                <a:gd name="connsiteX6" fmla="*/ 5064632 w 5100718"/>
                <a:gd name="connsiteY6" fmla="*/ 1041049 h 3232665"/>
                <a:gd name="connsiteX7" fmla="*/ 4893182 w 5100718"/>
                <a:gd name="connsiteY7" fmla="*/ 2565049 h 3232665"/>
                <a:gd name="connsiteX8" fmla="*/ 3769232 w 5100718"/>
                <a:gd name="connsiteY8" fmla="*/ 3174649 h 3232665"/>
                <a:gd name="connsiteX9" fmla="*/ 854582 w 5100718"/>
                <a:gd name="connsiteY9" fmla="*/ 3136549 h 3232665"/>
                <a:gd name="connsiteX10" fmla="*/ 73532 w 5100718"/>
                <a:gd name="connsiteY10" fmla="*/ 2545999 h 3232665"/>
                <a:gd name="connsiteX11" fmla="*/ 54482 w 5100718"/>
                <a:gd name="connsiteY11" fmla="*/ 1536349 h 3232665"/>
                <a:gd name="connsiteX12" fmla="*/ 283082 w 5100718"/>
                <a:gd name="connsiteY12" fmla="*/ 488599 h 32326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100718" h="3232665">
                  <a:moveTo>
                    <a:pt x="283082" y="488599"/>
                  </a:moveTo>
                  <a:cubicBezTo>
                    <a:pt x="397382" y="253649"/>
                    <a:pt x="594232" y="196499"/>
                    <a:pt x="740282" y="126649"/>
                  </a:cubicBezTo>
                  <a:cubicBezTo>
                    <a:pt x="886332" y="56799"/>
                    <a:pt x="1159382" y="69499"/>
                    <a:pt x="1159382" y="69499"/>
                  </a:cubicBezTo>
                  <a:cubicBezTo>
                    <a:pt x="1305432" y="50449"/>
                    <a:pt x="1321307" y="21874"/>
                    <a:pt x="1616582" y="12349"/>
                  </a:cubicBezTo>
                  <a:cubicBezTo>
                    <a:pt x="1911857" y="2824"/>
                    <a:pt x="2457957" y="-9876"/>
                    <a:pt x="2931032" y="12349"/>
                  </a:cubicBezTo>
                  <a:cubicBezTo>
                    <a:pt x="3404107" y="34574"/>
                    <a:pt x="4099432" y="-25751"/>
                    <a:pt x="4455032" y="145699"/>
                  </a:cubicBezTo>
                  <a:cubicBezTo>
                    <a:pt x="4810632" y="317149"/>
                    <a:pt x="4991607" y="637824"/>
                    <a:pt x="5064632" y="1041049"/>
                  </a:cubicBezTo>
                  <a:cubicBezTo>
                    <a:pt x="5137657" y="1444274"/>
                    <a:pt x="5109082" y="2209449"/>
                    <a:pt x="4893182" y="2565049"/>
                  </a:cubicBezTo>
                  <a:cubicBezTo>
                    <a:pt x="4677282" y="2920649"/>
                    <a:pt x="4442332" y="3079399"/>
                    <a:pt x="3769232" y="3174649"/>
                  </a:cubicBezTo>
                  <a:cubicBezTo>
                    <a:pt x="3096132" y="3269899"/>
                    <a:pt x="1470532" y="3241324"/>
                    <a:pt x="854582" y="3136549"/>
                  </a:cubicBezTo>
                  <a:cubicBezTo>
                    <a:pt x="238632" y="3031774"/>
                    <a:pt x="206882" y="2812699"/>
                    <a:pt x="73532" y="2545999"/>
                  </a:cubicBezTo>
                  <a:cubicBezTo>
                    <a:pt x="-59818" y="2279299"/>
                    <a:pt x="22732" y="1882424"/>
                    <a:pt x="54482" y="1536349"/>
                  </a:cubicBezTo>
                  <a:cubicBezTo>
                    <a:pt x="86232" y="1190274"/>
                    <a:pt x="168782" y="723549"/>
                    <a:pt x="283082" y="488599"/>
                  </a:cubicBezTo>
                  <a:close/>
                </a:path>
              </a:pathLst>
            </a:custGeom>
            <a:noFill/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4635923" y="64047"/>
            <a:ext cx="3272430" cy="832796"/>
            <a:chOff x="4202427" y="-128509"/>
            <a:chExt cx="3694951" cy="940323"/>
          </a:xfrm>
        </p:grpSpPr>
        <p:pic>
          <p:nvPicPr>
            <p:cNvPr id="72" name="Picture 71"/>
            <p:cNvPicPr>
              <a:picLocks noChangeAspect="1"/>
            </p:cNvPicPr>
            <p:nvPr/>
          </p:nvPicPr>
          <p:blipFill rotWithShape="1"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8443" t="30997" r="29452" b="47840"/>
            <a:stretch/>
          </p:blipFill>
          <p:spPr>
            <a:xfrm>
              <a:off x="4202427" y="379344"/>
              <a:ext cx="609781" cy="432470"/>
            </a:xfrm>
            <a:prstGeom prst="rect">
              <a:avLst/>
            </a:prstGeom>
            <a:effectLst>
              <a:glow rad="63500">
                <a:schemeClr val="bg1"/>
              </a:glow>
            </a:effectLst>
          </p:spPr>
        </p:pic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51141" y="265321"/>
              <a:ext cx="2890700" cy="527876"/>
            </a:xfrm>
            <a:prstGeom prst="rect">
              <a:avLst/>
            </a:prstGeom>
            <a:effectLst>
              <a:glow rad="63500">
                <a:schemeClr val="bg1"/>
              </a:glow>
            </a:effectLst>
          </p:spPr>
        </p:pic>
        <p:pic>
          <p:nvPicPr>
            <p:cNvPr id="11" name="Picture 10"/>
            <p:cNvPicPr>
              <a:picLocks noChangeAspect="1"/>
            </p:cNvPicPr>
            <p:nvPr/>
          </p:nvPicPr>
          <p:blipFill rotWithShape="1">
            <a:blip r:embed="rId12" cstate="print">
              <a:extLst>
                <a:ext uri="{BEBA8EAE-BF5A-486C-A8C5-ECC9F3942E4B}">
                  <a14:imgProps xmlns:a14="http://schemas.microsoft.com/office/drawing/2010/main">
                    <a14:imgLayer r:embed="rId13">
                      <a14:imgEffect>
                        <a14:backgroundRemoval t="23795" b="50078" l="4839" r="22581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698" t="22691" r="77429" b="49161"/>
            <a:stretch/>
          </p:blipFill>
          <p:spPr>
            <a:xfrm>
              <a:off x="7386303" y="-128509"/>
              <a:ext cx="511075" cy="596255"/>
            </a:xfrm>
            <a:prstGeom prst="rect">
              <a:avLst/>
            </a:prstGeom>
            <a:effectLst>
              <a:glow rad="63500">
                <a:schemeClr val="bg1"/>
              </a:glow>
            </a:effectLst>
          </p:spPr>
        </p:pic>
      </p:grpSp>
      <p:grpSp>
        <p:nvGrpSpPr>
          <p:cNvPr id="15" name="Group 14"/>
          <p:cNvGrpSpPr/>
          <p:nvPr/>
        </p:nvGrpSpPr>
        <p:grpSpPr>
          <a:xfrm>
            <a:off x="-2776048" y="4552950"/>
            <a:ext cx="2677134" cy="2088548"/>
            <a:chOff x="-3128474" y="4278007"/>
            <a:chExt cx="3029560" cy="2363491"/>
          </a:xfrm>
        </p:grpSpPr>
        <p:pic>
          <p:nvPicPr>
            <p:cNvPr id="56" name="Picture 55"/>
            <p:cNvPicPr>
              <a:picLocks noChangeAspect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-3128474" y="4278007"/>
              <a:ext cx="3029560" cy="2363491"/>
            </a:xfrm>
            <a:prstGeom prst="rect">
              <a:avLst/>
            </a:prstGeom>
          </p:spPr>
        </p:pic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337899" y="5233745"/>
              <a:ext cx="1488096" cy="263443"/>
            </a:xfrm>
            <a:prstGeom prst="rect">
              <a:avLst/>
            </a:prstGeom>
            <a:effectLst>
              <a:glow rad="63500">
                <a:schemeClr val="bg1"/>
              </a:glow>
            </a:effectLst>
          </p:spPr>
        </p:pic>
      </p:grpSp>
      <p:sp>
        <p:nvSpPr>
          <p:cNvPr id="32" name="Rectangle 31"/>
          <p:cNvSpPr/>
          <p:nvPr/>
        </p:nvSpPr>
        <p:spPr>
          <a:xfrm>
            <a:off x="4548681" y="3418087"/>
            <a:ext cx="359063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>
                <a:solidFill>
                  <a:schemeClr val="tx1">
                    <a:lumMod val="85000"/>
                    <a:lumOff val="15000"/>
                  </a:schemeClr>
                </a:solidFill>
                <a:latin typeface="Helvetica Neue"/>
              </a:rPr>
              <a:t>Those are my_____.</a:t>
            </a:r>
            <a:endParaRPr lang="en-US" sz="2800" i="0" dirty="0">
              <a:solidFill>
                <a:schemeClr val="tx1">
                  <a:lumMod val="85000"/>
                  <a:lumOff val="15000"/>
                </a:schemeClr>
              </a:solidFill>
              <a:effectLst/>
              <a:latin typeface="Helvetica Neue"/>
            </a:endParaRPr>
          </a:p>
        </p:txBody>
      </p:sp>
      <p:pic>
        <p:nvPicPr>
          <p:cNvPr id="28" name="Picture 27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3423912" y="1030599"/>
            <a:ext cx="2526639" cy="1894981"/>
          </a:xfrm>
          <a:prstGeom prst="roundRect">
            <a:avLst/>
          </a:prstGeom>
        </p:spPr>
      </p:pic>
      <p:pic>
        <p:nvPicPr>
          <p:cNvPr id="31" name="Picture 30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7777682" y="2305926"/>
            <a:ext cx="1613658" cy="1485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93136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63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1.45833E-6 -3.7037E-6 L 0.83972 -0.07083 " pathEditMode="relative" rAng="0" ptsTypes="AA">
                                      <p:cBhvr>
                                        <p:cTn id="12" dur="5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1979" y="-354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</p:childTnLst>
        </p:cTn>
      </p:par>
    </p:tnLst>
    <p:bldLst>
      <p:bldP spid="40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3"/>
          <a:srcRect l="1500" r="413" b="4652"/>
          <a:stretch/>
        </p:blipFill>
        <p:spPr>
          <a:xfrm>
            <a:off x="-9524" y="0"/>
            <a:ext cx="12211049" cy="68580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07357" y="-270866"/>
            <a:ext cx="12290601" cy="7370703"/>
          </a:xfrm>
          <a:prstGeom prst="rect">
            <a:avLst/>
          </a:prstGeom>
        </p:spPr>
      </p:pic>
      <p:sp>
        <p:nvSpPr>
          <p:cNvPr id="23" name="Rectangle 22"/>
          <p:cNvSpPr/>
          <p:nvPr/>
        </p:nvSpPr>
        <p:spPr>
          <a:xfrm>
            <a:off x="2767203" y="1746448"/>
            <a:ext cx="7189527" cy="200239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b="1" dirty="0">
                <a:ln w="28575">
                  <a:solidFill>
                    <a:schemeClr val="bg1"/>
                  </a:solidFill>
                </a:ln>
                <a:solidFill>
                  <a:srgbClr val="FF0000"/>
                </a:solidFill>
                <a:effectLst>
                  <a:glow rad="63500">
                    <a:srgbClr val="FFC000">
                      <a:alpha val="81000"/>
                    </a:srgb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3000" endA="300" endPos="35500" dir="5400000" sy="-90000" algn="bl" rotWithShape="0"/>
                </a:effectLst>
                <a:latin typeface="Berlin Sans FB" panose="020E0602020502020306" pitchFamily="34" charset="0"/>
              </a:rPr>
              <a:t>WELL DONE!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4767506" y="6385368"/>
            <a:ext cx="2248353" cy="699007"/>
            <a:chOff x="4767506" y="6385368"/>
            <a:chExt cx="2248353" cy="699007"/>
          </a:xfrm>
        </p:grpSpPr>
        <p:pic>
          <p:nvPicPr>
            <p:cNvPr id="6" name="图片 37">
              <a:extLst>
                <a:ext uri="{FF2B5EF4-FFF2-40B4-BE49-F238E27FC236}">
                  <a16:creationId xmlns:a16="http://schemas.microsoft.com/office/drawing/2014/main" xmlns="" id="{839A2A9F-C718-460E-8FB7-322116AA8F6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67506" y="6466359"/>
              <a:ext cx="678473" cy="576372"/>
            </a:xfrm>
            <a:prstGeom prst="rect">
              <a:avLst/>
            </a:prstGeom>
          </p:spPr>
        </p:pic>
        <p:pic>
          <p:nvPicPr>
            <p:cNvPr id="7" name="图片 38">
              <a:extLst>
                <a:ext uri="{FF2B5EF4-FFF2-40B4-BE49-F238E27FC236}">
                  <a16:creationId xmlns:a16="http://schemas.microsoft.com/office/drawing/2014/main" xmlns="" id="{5E5D0B11-33B0-49C3-BD54-3E9B25F11A7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5539136" y="6385368"/>
              <a:ext cx="822831" cy="699007"/>
            </a:xfrm>
            <a:prstGeom prst="rect">
              <a:avLst/>
            </a:prstGeom>
          </p:spPr>
        </p:pic>
        <p:pic>
          <p:nvPicPr>
            <p:cNvPr id="8" name="图片 39">
              <a:extLst>
                <a:ext uri="{FF2B5EF4-FFF2-40B4-BE49-F238E27FC236}">
                  <a16:creationId xmlns:a16="http://schemas.microsoft.com/office/drawing/2014/main" xmlns="" id="{305F0C80-8940-4247-A773-91D2178933A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6343999" y="6493264"/>
              <a:ext cx="671860" cy="570755"/>
            </a:xfrm>
            <a:prstGeom prst="rect">
              <a:avLst/>
            </a:prstGeom>
          </p:spPr>
        </p:pic>
      </p:grpSp>
      <p:sp>
        <p:nvSpPr>
          <p:cNvPr id="18" name="Rounded Rectangle 17">
            <a:hlinkClick r:id="" action="ppaction://hlinkshowjump?jump=endshow"/>
          </p:cNvPr>
          <p:cNvSpPr/>
          <p:nvPr/>
        </p:nvSpPr>
        <p:spPr>
          <a:xfrm>
            <a:off x="8176980" y="5528874"/>
            <a:ext cx="1301557" cy="551543"/>
          </a:xfrm>
          <a:prstGeom prst="roundRect">
            <a:avLst>
              <a:gd name="adj" fmla="val 50000"/>
            </a:avLst>
          </a:prstGeom>
          <a:solidFill>
            <a:srgbClr val="0E2C68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chemeClr val="bg1"/>
                </a:solidFill>
              </a:rPr>
              <a:t>EXIT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1324" y="3303829"/>
            <a:ext cx="2761116" cy="2134343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21306" b="53966" l="2765" r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04" t="18856" r="74980" b="43538"/>
          <a:stretch/>
        </p:blipFill>
        <p:spPr>
          <a:xfrm flipH="1">
            <a:off x="2572971" y="1274223"/>
            <a:ext cx="1599393" cy="1809993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 rotWithShape="1">
          <a:blip r:embed="rId11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22240" b="61120" l="19931" r="54032">
                        <a14:foregroundMark x1="31682" y1="45412" x2="31682" y2="4541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1058" t="22099" r="51296" b="40295"/>
          <a:stretch/>
        </p:blipFill>
        <p:spPr>
          <a:xfrm rot="5400000">
            <a:off x="8707304" y="2492072"/>
            <a:ext cx="1032085" cy="1070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02232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18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242350" y="374209"/>
            <a:ext cx="6096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t"/>
            <a:r>
              <a:rPr lang="en-US" sz="2400" b="1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4. Listen and number.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58982" y="1779814"/>
            <a:ext cx="10674036" cy="3110950"/>
          </a:xfrm>
          <a:prstGeom prst="roundRect">
            <a:avLst>
              <a:gd name="adj" fmla="val 13683"/>
            </a:avLst>
          </a:prstGeom>
        </p:spPr>
      </p:pic>
      <p:sp>
        <p:nvSpPr>
          <p:cNvPr id="4" name="Oval 3"/>
          <p:cNvSpPr/>
          <p:nvPr/>
        </p:nvSpPr>
        <p:spPr>
          <a:xfrm>
            <a:off x="10247517" y="4342180"/>
            <a:ext cx="365760" cy="365760"/>
          </a:xfrm>
          <a:prstGeom prst="ellipse">
            <a:avLst/>
          </a:prstGeom>
          <a:solidFill>
            <a:srgbClr val="00B0F0">
              <a:alpha val="0"/>
            </a:srgbClr>
          </a:soli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>
                <a:solidFill>
                  <a:sysClr val="windowText" lastClr="000000"/>
                </a:solidFill>
                <a:latin typeface=".VnBlack" panose="020B7200000000000000" pitchFamily="34" charset="0"/>
              </a:rPr>
              <a:t>1</a:t>
            </a:r>
          </a:p>
        </p:txBody>
      </p:sp>
      <p:sp>
        <p:nvSpPr>
          <p:cNvPr id="5" name="Oval 4"/>
          <p:cNvSpPr/>
          <p:nvPr/>
        </p:nvSpPr>
        <p:spPr>
          <a:xfrm>
            <a:off x="7619340" y="4333127"/>
            <a:ext cx="365760" cy="365760"/>
          </a:xfrm>
          <a:prstGeom prst="ellipse">
            <a:avLst/>
          </a:prstGeom>
          <a:solidFill>
            <a:srgbClr val="00B0F0">
              <a:alpha val="0"/>
            </a:srgbClr>
          </a:soli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>
                <a:solidFill>
                  <a:sysClr val="windowText" lastClr="000000"/>
                </a:solidFill>
                <a:latin typeface=".VnBlack" panose="020B7200000000000000" pitchFamily="34" charset="0"/>
              </a:rPr>
              <a:t>2</a:t>
            </a:r>
          </a:p>
        </p:txBody>
      </p:sp>
      <p:sp>
        <p:nvSpPr>
          <p:cNvPr id="6" name="Oval 5"/>
          <p:cNvSpPr/>
          <p:nvPr/>
        </p:nvSpPr>
        <p:spPr>
          <a:xfrm>
            <a:off x="2272454" y="4333127"/>
            <a:ext cx="365760" cy="365760"/>
          </a:xfrm>
          <a:prstGeom prst="ellipse">
            <a:avLst/>
          </a:prstGeom>
          <a:solidFill>
            <a:srgbClr val="00B0F0">
              <a:alpha val="0"/>
            </a:srgbClr>
          </a:soli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>
                <a:solidFill>
                  <a:sysClr val="windowText" lastClr="000000"/>
                </a:solidFill>
                <a:latin typeface=".VnBlack" panose="020B7200000000000000" pitchFamily="34" charset="0"/>
              </a:rPr>
              <a:t>3</a:t>
            </a:r>
          </a:p>
        </p:txBody>
      </p:sp>
      <p:sp>
        <p:nvSpPr>
          <p:cNvPr id="7" name="Oval 6"/>
          <p:cNvSpPr/>
          <p:nvPr/>
        </p:nvSpPr>
        <p:spPr>
          <a:xfrm>
            <a:off x="4945897" y="4333127"/>
            <a:ext cx="365760" cy="365760"/>
          </a:xfrm>
          <a:prstGeom prst="ellipse">
            <a:avLst/>
          </a:prstGeom>
          <a:solidFill>
            <a:srgbClr val="00B0F0">
              <a:alpha val="0"/>
            </a:srgbClr>
          </a:soli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>
                <a:solidFill>
                  <a:sysClr val="windowText" lastClr="000000"/>
                </a:solidFill>
                <a:latin typeface=".VnBlack" panose="020B7200000000000000" pitchFamily="34" charset="0"/>
              </a:rPr>
              <a:t>4</a:t>
            </a:r>
          </a:p>
        </p:txBody>
      </p:sp>
      <p:pic>
        <p:nvPicPr>
          <p:cNvPr id="9" name="Mspham0936082789">
            <a:extLst>
              <a:ext uri="{FF2B5EF4-FFF2-40B4-BE49-F238E27FC236}">
                <a16:creationId xmlns:a16="http://schemas.microsoft.com/office/drawing/2014/main" xmlns="" id="{438018A5-95FA-4E31-988A-50D03C0F9A1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975379" y="5551277"/>
            <a:ext cx="452423" cy="457200"/>
          </a:xfrm>
          <a:prstGeom prst="rect">
            <a:avLst/>
          </a:prstGeom>
        </p:spPr>
      </p:pic>
      <p:sp>
        <p:nvSpPr>
          <p:cNvPr id="10" name="Star: 32 Points 9">
            <a:extLst>
              <a:ext uri="{FF2B5EF4-FFF2-40B4-BE49-F238E27FC236}">
                <a16:creationId xmlns:a16="http://schemas.microsoft.com/office/drawing/2014/main" xmlns="" id="{9D6386A0-74B3-4850-97BE-AE56AB26397D}"/>
              </a:ext>
            </a:extLst>
          </p:cNvPr>
          <p:cNvSpPr/>
          <p:nvPr/>
        </p:nvSpPr>
        <p:spPr>
          <a:xfrm>
            <a:off x="7619340" y="5551277"/>
            <a:ext cx="457200" cy="457200"/>
          </a:xfrm>
          <a:prstGeom prst="star32">
            <a:avLst/>
          </a:prstGeom>
          <a:solidFill>
            <a:srgbClr val="FFD1FF"/>
          </a:solidFill>
          <a:ln>
            <a:solidFill>
              <a:srgbClr val="FF05FF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b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11" name="Star: 32 Points 10">
            <a:extLst>
              <a:ext uri="{FF2B5EF4-FFF2-40B4-BE49-F238E27FC236}">
                <a16:creationId xmlns:a16="http://schemas.microsoft.com/office/drawing/2014/main" xmlns="" id="{C0349B5F-AF12-44D6-99D3-3AAF3CA058F2}"/>
              </a:ext>
            </a:extLst>
          </p:cNvPr>
          <p:cNvSpPr/>
          <p:nvPr/>
        </p:nvSpPr>
        <p:spPr>
          <a:xfrm>
            <a:off x="8197382" y="5551277"/>
            <a:ext cx="457200" cy="457200"/>
          </a:xfrm>
          <a:prstGeom prst="star32">
            <a:avLst/>
          </a:prstGeom>
          <a:solidFill>
            <a:srgbClr val="FFD1FF"/>
          </a:solidFill>
          <a:ln>
            <a:solidFill>
              <a:srgbClr val="FF05FF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b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sp>
        <p:nvSpPr>
          <p:cNvPr id="12" name="Star: 32 Points 11">
            <a:extLst>
              <a:ext uri="{FF2B5EF4-FFF2-40B4-BE49-F238E27FC236}">
                <a16:creationId xmlns:a16="http://schemas.microsoft.com/office/drawing/2014/main" xmlns="" id="{8909D74B-45AC-45F8-B561-0F1E0BC4E082}"/>
              </a:ext>
            </a:extLst>
          </p:cNvPr>
          <p:cNvSpPr/>
          <p:nvPr/>
        </p:nvSpPr>
        <p:spPr>
          <a:xfrm>
            <a:off x="8775424" y="5551277"/>
            <a:ext cx="457200" cy="457200"/>
          </a:xfrm>
          <a:prstGeom prst="star32">
            <a:avLst/>
          </a:prstGeom>
          <a:solidFill>
            <a:srgbClr val="FFD1FF"/>
          </a:solidFill>
          <a:ln>
            <a:solidFill>
              <a:srgbClr val="FF05FF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b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</p:txBody>
      </p:sp>
      <p:sp>
        <p:nvSpPr>
          <p:cNvPr id="13" name="Star: 32 Points 12">
            <a:extLst>
              <a:ext uri="{FF2B5EF4-FFF2-40B4-BE49-F238E27FC236}">
                <a16:creationId xmlns:a16="http://schemas.microsoft.com/office/drawing/2014/main" xmlns="" id="{AE6A25B1-E6C0-4AA4-B7ED-822121E2B8F3}"/>
              </a:ext>
            </a:extLst>
          </p:cNvPr>
          <p:cNvSpPr/>
          <p:nvPr/>
        </p:nvSpPr>
        <p:spPr>
          <a:xfrm>
            <a:off x="9353465" y="5551277"/>
            <a:ext cx="457200" cy="457200"/>
          </a:xfrm>
          <a:prstGeom prst="star32">
            <a:avLst/>
          </a:prstGeom>
          <a:solidFill>
            <a:srgbClr val="FFD1FF"/>
          </a:solidFill>
          <a:ln>
            <a:solidFill>
              <a:srgbClr val="FF05FF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b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42626354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8" dur="25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iếng Anh 3 Tập 1 - Unit 8 This is my pen - Lesson 2 - 4 Listen and number (mp3cut.net)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4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Tiếng Anh 3 Tập 1 - Unit 8 This is my pen - Lesson 2 - 4 Listen and number (mp3cut.net) (1)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0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Tiếng Anh 3 Tập 1 - Unit 8 This is my pen - Lesson 2 - 4 Listen and number (mp3cut.net) (2)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50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6" dur="25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Tiếng Anh 3 Tập 1 - Unit 8 This is my pen - Lesson 2 - 4 Listen and number (mp3cut.net) (3)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 tmFilter="0, 0; .2, .5; .8, .5; 1, 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2" dur="250" autoRev="1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Tiếng Anh 3 Tập 1 - Unit 8 This is my pen - Lesson 2 - 4 Listen and number (mp3cut.net) (4)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10" grpId="0" animBg="1"/>
      <p:bldP spid="11" grpId="0" animBg="1"/>
      <p:bldP spid="12" grpId="0" animBg="1"/>
      <p:bldP spid="13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308" y="835874"/>
            <a:ext cx="9931245" cy="5524278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1242350" y="374209"/>
            <a:ext cx="6096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t"/>
            <a:r>
              <a:rPr lang="en-US" sz="2400" b="1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5. Read and write.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2149617" y="4172720"/>
            <a:ext cx="161215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name </a:t>
            </a:r>
          </a:p>
        </p:txBody>
      </p:sp>
      <p:sp>
        <p:nvSpPr>
          <p:cNvPr id="12" name="Rectangle 11"/>
          <p:cNvSpPr/>
          <p:nvPr/>
        </p:nvSpPr>
        <p:spPr>
          <a:xfrm>
            <a:off x="3890557" y="4572009"/>
            <a:ext cx="150868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small  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528027" y="4579882"/>
            <a:ext cx="115762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nice</a:t>
            </a:r>
            <a:endParaRPr lang="en-US" sz="2400" b="1" i="0" dirty="0">
              <a:solidFill>
                <a:srgbClr val="FF000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1747536" y="5007567"/>
            <a:ext cx="312336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school bag  </a:t>
            </a:r>
          </a:p>
        </p:txBody>
      </p:sp>
      <p:sp>
        <p:nvSpPr>
          <p:cNvPr id="19" name="Rectangle 18"/>
          <p:cNvSpPr/>
          <p:nvPr/>
        </p:nvSpPr>
        <p:spPr>
          <a:xfrm>
            <a:off x="1409442" y="5431306"/>
            <a:ext cx="312336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books </a:t>
            </a:r>
            <a:endParaRPr lang="en-US" sz="2400" b="1" i="0" dirty="0">
              <a:solidFill>
                <a:srgbClr val="FF000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1885062" y="5868007"/>
            <a:ext cx="312336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pencil cases </a:t>
            </a:r>
          </a:p>
        </p:txBody>
      </p:sp>
      <p:sp>
        <p:nvSpPr>
          <p:cNvPr id="10" name="Rectangle 9"/>
          <p:cNvSpPr/>
          <p:nvPr/>
        </p:nvSpPr>
        <p:spPr>
          <a:xfrm>
            <a:off x="4057191" y="5873279"/>
            <a:ext cx="312336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pens </a:t>
            </a:r>
            <a:endParaRPr lang="en-US" sz="2400" b="1" i="0">
              <a:solidFill>
                <a:srgbClr val="FF000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3446746" y="5403706"/>
            <a:ext cx="312336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notebooks</a:t>
            </a:r>
            <a:endParaRPr lang="en-US" sz="2400" b="1" i="0" dirty="0">
              <a:solidFill>
                <a:srgbClr val="FF000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2749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5" grpId="0"/>
      <p:bldP spid="19" grpId="0"/>
      <p:bldP spid="21" grpId="0"/>
      <p:bldP spid="10" grpId="0"/>
      <p:bldP spid="18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674793" y="1144205"/>
            <a:ext cx="10968567" cy="3376993"/>
            <a:chOff x="-3777476" y="-734377"/>
            <a:chExt cx="19905967" cy="5048251"/>
          </a:xfrm>
        </p:grpSpPr>
        <p:pic>
          <p:nvPicPr>
            <p:cNvPr id="1026" name="Picture 2" descr="https://s.sachmem.vn/public/images/TA3T1SHS/U8-L2-6-1-uijwutnhehecbpvx.jp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3777476" y="-734376"/>
              <a:ext cx="9525000" cy="5048249"/>
            </a:xfrm>
            <a:prstGeom prst="round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27" name="Picture 3" descr="https://s.sachmem.vn/public/images/TA3T1SHS/U8-L2-6-2-ztdggjrgscytzebl.jp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03492" y="-734377"/>
              <a:ext cx="9524999" cy="5048251"/>
            </a:xfrm>
            <a:prstGeom prst="round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6" name="Rectangle 5"/>
          <p:cNvSpPr/>
          <p:nvPr/>
        </p:nvSpPr>
        <p:spPr>
          <a:xfrm>
            <a:off x="1242350" y="374209"/>
            <a:ext cx="6096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t"/>
            <a:r>
              <a:rPr lang="en-US" sz="2400" b="1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6. Let's write.</a:t>
            </a:r>
          </a:p>
        </p:txBody>
      </p:sp>
      <p:sp>
        <p:nvSpPr>
          <p:cNvPr id="4" name="Rectangle 3"/>
          <p:cNvSpPr/>
          <p:nvPr/>
        </p:nvSpPr>
        <p:spPr>
          <a:xfrm>
            <a:off x="1059470" y="4744228"/>
            <a:ext cx="500605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600"/>
              </a:spcAft>
            </a:pPr>
            <a:r>
              <a:rPr lang="en-US" sz="3200" b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US" sz="320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These _____ my _____ ______ and __________.</a:t>
            </a:r>
          </a:p>
        </p:txBody>
      </p:sp>
      <p:sp>
        <p:nvSpPr>
          <p:cNvPr id="9" name="Rectangle 8"/>
          <p:cNvSpPr/>
          <p:nvPr/>
        </p:nvSpPr>
        <p:spPr>
          <a:xfrm>
            <a:off x="2522510" y="4759319"/>
            <a:ext cx="180931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are </a:t>
            </a:r>
          </a:p>
        </p:txBody>
      </p:sp>
      <p:sp>
        <p:nvSpPr>
          <p:cNvPr id="10" name="Rectangle 9"/>
          <p:cNvSpPr/>
          <p:nvPr/>
        </p:nvSpPr>
        <p:spPr>
          <a:xfrm>
            <a:off x="4428925" y="4759319"/>
            <a:ext cx="180931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pens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620163" y="4774410"/>
            <a:ext cx="60617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 </a:t>
            </a:r>
          </a:p>
        </p:txBody>
      </p:sp>
      <p:sp>
        <p:nvSpPr>
          <p:cNvPr id="13" name="Rectangle 12"/>
          <p:cNvSpPr/>
          <p:nvPr/>
        </p:nvSpPr>
        <p:spPr>
          <a:xfrm>
            <a:off x="3056484" y="5251762"/>
            <a:ext cx="180931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books </a:t>
            </a:r>
          </a:p>
        </p:txBody>
      </p:sp>
      <p:sp>
        <p:nvSpPr>
          <p:cNvPr id="14" name="Rectangle 13"/>
          <p:cNvSpPr/>
          <p:nvPr/>
        </p:nvSpPr>
        <p:spPr>
          <a:xfrm>
            <a:off x="952105" y="5241368"/>
            <a:ext cx="180931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books 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323803" y="5266853"/>
            <a:ext cx="60617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 </a:t>
            </a:r>
          </a:p>
        </p:txBody>
      </p:sp>
      <p:sp>
        <p:nvSpPr>
          <p:cNvPr id="16" name="Rectangle 15"/>
          <p:cNvSpPr/>
          <p:nvPr/>
        </p:nvSpPr>
        <p:spPr>
          <a:xfrm>
            <a:off x="4247722" y="5259307"/>
            <a:ext cx="180931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pens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645793" y="4551718"/>
            <a:ext cx="4926447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600"/>
              </a:spcAft>
            </a:pPr>
            <a:r>
              <a:rPr lang="en-US" sz="3200" b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320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Those ___ my ______ _____ and ___________.</a:t>
            </a:r>
          </a:p>
        </p:txBody>
      </p:sp>
      <p:sp>
        <p:nvSpPr>
          <p:cNvPr id="18" name="Rectangle 17"/>
          <p:cNvSpPr/>
          <p:nvPr/>
        </p:nvSpPr>
        <p:spPr>
          <a:xfrm>
            <a:off x="8014570" y="4546749"/>
            <a:ext cx="180931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are </a:t>
            </a:r>
          </a:p>
        </p:txBody>
      </p:sp>
      <p:sp>
        <p:nvSpPr>
          <p:cNvPr id="19" name="Rectangle 18"/>
          <p:cNvSpPr/>
          <p:nvPr/>
        </p:nvSpPr>
        <p:spPr>
          <a:xfrm>
            <a:off x="9910126" y="4581452"/>
            <a:ext cx="180931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pencils</a:t>
            </a:r>
          </a:p>
        </p:txBody>
      </p:sp>
      <p:sp>
        <p:nvSpPr>
          <p:cNvPr id="20" name="Rectangle 19"/>
          <p:cNvSpPr/>
          <p:nvPr/>
        </p:nvSpPr>
        <p:spPr>
          <a:xfrm>
            <a:off x="6449923" y="5090327"/>
            <a:ext cx="60617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 </a:t>
            </a:r>
          </a:p>
        </p:txBody>
      </p:sp>
      <p:sp>
        <p:nvSpPr>
          <p:cNvPr id="21" name="Rectangle 20"/>
          <p:cNvSpPr/>
          <p:nvPr/>
        </p:nvSpPr>
        <p:spPr>
          <a:xfrm>
            <a:off x="8642807" y="5059252"/>
            <a:ext cx="126731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rulers </a:t>
            </a:r>
          </a:p>
        </p:txBody>
      </p:sp>
      <p:sp>
        <p:nvSpPr>
          <p:cNvPr id="22" name="Rectangle 21"/>
          <p:cNvSpPr/>
          <p:nvPr/>
        </p:nvSpPr>
        <p:spPr>
          <a:xfrm>
            <a:off x="6427857" y="5059251"/>
            <a:ext cx="180931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rulers</a:t>
            </a:r>
          </a:p>
        </p:txBody>
      </p:sp>
      <p:sp>
        <p:nvSpPr>
          <p:cNvPr id="23" name="Rectangle 22"/>
          <p:cNvSpPr/>
          <p:nvPr/>
        </p:nvSpPr>
        <p:spPr>
          <a:xfrm>
            <a:off x="9564686" y="5074343"/>
            <a:ext cx="60617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 </a:t>
            </a:r>
          </a:p>
        </p:txBody>
      </p:sp>
      <p:sp>
        <p:nvSpPr>
          <p:cNvPr id="24" name="Rectangle 23"/>
          <p:cNvSpPr/>
          <p:nvPr/>
        </p:nvSpPr>
        <p:spPr>
          <a:xfrm>
            <a:off x="9670153" y="5079312"/>
            <a:ext cx="180931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pencils</a:t>
            </a:r>
          </a:p>
        </p:txBody>
      </p:sp>
    </p:spTree>
    <p:extLst>
      <p:ext uri="{BB962C8B-B14F-4D97-AF65-F5344CB8AC3E}">
        <p14:creationId xmlns:p14="http://schemas.microsoft.com/office/powerpoint/2010/main" val="27049202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3" grpId="0"/>
      <p:bldP spid="14" grpId="0"/>
      <p:bldP spid="16" grpId="0"/>
      <p:bldP spid="18" grpId="0"/>
      <p:bldP spid="19" grpId="0"/>
      <p:bldP spid="21" grpId="0"/>
      <p:bldP spid="22" grpId="0"/>
      <p:bldP spid="24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ChangeArrowheads="1"/>
          </p:cNvSpPr>
          <p:nvPr/>
        </p:nvSpPr>
        <p:spPr bwMode="auto">
          <a:xfrm>
            <a:off x="1447800" y="1981200"/>
            <a:ext cx="92202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r>
              <a:rPr lang="en-US" sz="9600">
                <a:solidFill>
                  <a:srgbClr val="F8A6FC"/>
                </a:solidFill>
              </a:rPr>
              <a:t>The bye bye song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2057400" y="1981201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ctr">
              <a:spcBef>
                <a:spcPct val="20000"/>
              </a:spcBef>
              <a:defRPr/>
            </a:pPr>
            <a:endParaRPr lang="en-US" sz="4800" kern="0">
              <a:solidFill>
                <a:srgbClr val="0000FF"/>
              </a:solidFill>
            </a:endParaRPr>
          </a:p>
          <a:p>
            <a:pPr marL="342900" indent="-342900" algn="ctr">
              <a:spcBef>
                <a:spcPct val="20000"/>
              </a:spcBef>
              <a:defRPr/>
            </a:pPr>
            <a:endParaRPr lang="en-US" sz="4800" kern="0">
              <a:solidFill>
                <a:srgbClr val="0000FF"/>
              </a:solidFill>
            </a:endParaRPr>
          </a:p>
        </p:txBody>
      </p:sp>
      <p:pic>
        <p:nvPicPr>
          <p:cNvPr id="39940" name="Picture 4" descr="2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 Box 5"/>
          <p:cNvSpPr txBox="1">
            <a:spLocks noChangeArrowheads="1"/>
          </p:cNvSpPr>
          <p:nvPr/>
        </p:nvSpPr>
        <p:spPr bwMode="auto">
          <a:xfrm>
            <a:off x="1524000" y="1871664"/>
            <a:ext cx="9144000" cy="48936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en-US" sz="4400">
                <a:solidFill>
                  <a:srgbClr val="66FF33"/>
                </a:solidFill>
                <a:latin typeface="Arial" pitchFamily="34" charset="0"/>
              </a:rPr>
              <a:t>Bye, bye. </a:t>
            </a:r>
          </a:p>
          <a:p>
            <a:pPr algn="ctr" eaLnBrk="1" hangingPunct="1"/>
            <a:r>
              <a:rPr lang="en-US" sz="4400">
                <a:solidFill>
                  <a:srgbClr val="66FF33"/>
                </a:solidFill>
                <a:latin typeface="Arial" pitchFamily="34" charset="0"/>
              </a:rPr>
              <a:t>See you tomorrow.</a:t>
            </a:r>
          </a:p>
          <a:p>
            <a:pPr algn="ctr" eaLnBrk="1" hangingPunct="1"/>
            <a:r>
              <a:rPr lang="en-US" sz="4400">
                <a:solidFill>
                  <a:srgbClr val="66FF33"/>
                </a:solidFill>
                <a:latin typeface="Arial" pitchFamily="34" charset="0"/>
              </a:rPr>
              <a:t>Bye, bye. </a:t>
            </a:r>
          </a:p>
          <a:p>
            <a:pPr algn="ctr" eaLnBrk="1" hangingPunct="1"/>
            <a:r>
              <a:rPr lang="en-US" sz="4400">
                <a:solidFill>
                  <a:srgbClr val="66FF33"/>
                </a:solidFill>
                <a:latin typeface="Arial" pitchFamily="34" charset="0"/>
              </a:rPr>
              <a:t>See you tomorrow.</a:t>
            </a:r>
          </a:p>
          <a:p>
            <a:pPr algn="ctr" eaLnBrk="1" hangingPunct="1"/>
            <a:r>
              <a:rPr lang="en-US" sz="4400">
                <a:solidFill>
                  <a:srgbClr val="66FF33"/>
                </a:solidFill>
                <a:latin typeface="Arial" pitchFamily="34" charset="0"/>
              </a:rPr>
              <a:t>Bye, bye. </a:t>
            </a:r>
          </a:p>
          <a:p>
            <a:pPr algn="ctr" eaLnBrk="1" hangingPunct="1"/>
            <a:r>
              <a:rPr lang="en-US" sz="4400">
                <a:solidFill>
                  <a:srgbClr val="66FF33"/>
                </a:solidFill>
                <a:latin typeface="Arial" pitchFamily="34" charset="0"/>
              </a:rPr>
              <a:t>See you tomorrow.</a:t>
            </a:r>
          </a:p>
          <a:p>
            <a:pPr algn="ctr" eaLnBrk="1" hangingPunct="1"/>
            <a:r>
              <a:rPr lang="en-US" sz="4400">
                <a:solidFill>
                  <a:srgbClr val="66FF33"/>
                </a:solidFill>
                <a:latin typeface="Arial" pitchFamily="34" charset="0"/>
              </a:rPr>
              <a:t>Bye, bye. Bye, bye</a:t>
            </a:r>
            <a:r>
              <a:rPr lang="en-US" sz="4800">
                <a:solidFill>
                  <a:srgbClr val="66FF33"/>
                </a:solidFill>
                <a:latin typeface="Arial" pitchFamily="34" charset="0"/>
              </a:rPr>
              <a:t>.</a:t>
            </a:r>
          </a:p>
        </p:txBody>
      </p:sp>
      <p:pic>
        <p:nvPicPr>
          <p:cNvPr id="39942" name="Picture 6" descr="music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1321021">
            <a:off x="1524000" y="376238"/>
            <a:ext cx="2133600" cy="1223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43" name="Picture 7" descr="Guitar_notes"/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510165">
            <a:off x="1524000" y="3200401"/>
            <a:ext cx="1252538" cy="2295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44" name="Picture 8" descr="Guitar_3"/>
          <p:cNvPicPr>
            <a:picLocks noChangeAspect="1" noChangeArrowheads="1" noCrop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34526" y="0"/>
            <a:ext cx="1133475" cy="259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945" name="WordArt 9"/>
          <p:cNvSpPr>
            <a:spLocks noChangeArrowheads="1" noChangeShapeType="1" noTextEdit="1"/>
          </p:cNvSpPr>
          <p:nvPr/>
        </p:nvSpPr>
        <p:spPr bwMode="auto">
          <a:xfrm>
            <a:off x="3200400" y="152400"/>
            <a:ext cx="5715000" cy="1657350"/>
          </a:xfrm>
          <a:prstGeom prst="rect">
            <a:avLst/>
          </a:prstGeom>
        </p:spPr>
        <p:txBody>
          <a:bodyPr wrap="none" fromWordArt="1">
            <a:prstTxWarp prst="textFadeUp">
              <a:avLst>
                <a:gd name="adj" fmla="val 9991"/>
              </a:avLst>
            </a:prstTxWarp>
          </a:bodyPr>
          <a:lstStyle/>
          <a:p>
            <a:pPr algn="ctr"/>
            <a:r>
              <a:rPr lang="en-US" sz="6600" b="1" kern="10">
                <a:ln w="12700">
                  <a:solidFill>
                    <a:srgbClr val="FFFF00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FFCC00"/>
                    </a:gs>
                    <a:gs pos="100000">
                      <a:srgbClr val="520402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sy="50000" rotWithShape="0">
                    <a:srgbClr val="875B0D">
                      <a:alpha val="70000"/>
                    </a:srgbClr>
                  </a:outerShdw>
                </a:effectLst>
                <a:latin typeface="VNI-Baybuom"/>
              </a:rPr>
              <a:t>The bye bye song</a:t>
            </a:r>
          </a:p>
        </p:txBody>
      </p:sp>
    </p:spTree>
    <p:extLst>
      <p:ext uri="{BB962C8B-B14F-4D97-AF65-F5344CB8AC3E}">
        <p14:creationId xmlns:p14="http://schemas.microsoft.com/office/powerpoint/2010/main" val="17320304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y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theme/theme1.xml><?xml version="1.0" encoding="utf-8"?>
<a:theme xmlns:a="http://schemas.openxmlformats.org/drawingml/2006/main" name="Retrospect">
  <a:themeElements>
    <a:clrScheme name="Retrospect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1473</TotalTime>
  <Words>536</Words>
  <Application>Microsoft Office PowerPoint</Application>
  <PresentationFormat>Widescreen</PresentationFormat>
  <Paragraphs>173</Paragraphs>
  <Slides>32</Slides>
  <Notes>11</Notes>
  <HiddenSlides>0</HiddenSlides>
  <MMClips>18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44" baseType="lpstr">
      <vt:lpstr>黑体</vt:lpstr>
      <vt:lpstr>宋体</vt:lpstr>
      <vt:lpstr>.VnBlack</vt:lpstr>
      <vt:lpstr>Arial</vt:lpstr>
      <vt:lpstr>Berlin Sans FB</vt:lpstr>
      <vt:lpstr>Calibri</vt:lpstr>
      <vt:lpstr>Calibri Light</vt:lpstr>
      <vt:lpstr>Cooper Black</vt:lpstr>
      <vt:lpstr>Helvetica Neue</vt:lpstr>
      <vt:lpstr>Tahoma</vt:lpstr>
      <vt:lpstr>VNI-Baybuom</vt:lpstr>
      <vt:lpstr>Retrospect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minhtuan6990@gmail.com / 01686898975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Windows User</dc:creator>
  <cp:lastModifiedBy>WELLCOME64</cp:lastModifiedBy>
  <cp:revision>174</cp:revision>
  <dcterms:created xsi:type="dcterms:W3CDTF">2020-11-11T06:40:30Z</dcterms:created>
  <dcterms:modified xsi:type="dcterms:W3CDTF">2021-12-03T13:20:23Z</dcterms:modified>
</cp:coreProperties>
</file>