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299" r:id="rId15"/>
    <p:sldId id="291" r:id="rId16"/>
    <p:sldId id="292" r:id="rId17"/>
    <p:sldId id="300" r:id="rId18"/>
    <p:sldId id="293" r:id="rId19"/>
    <p:sldId id="294" r:id="rId20"/>
    <p:sldId id="295" r:id="rId21"/>
    <p:sldId id="29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DDFF"/>
    <a:srgbClr val="DAF3FF"/>
    <a:srgbClr val="FFFFFF"/>
    <a:srgbClr val="FF05FF"/>
    <a:srgbClr val="FF99FF"/>
    <a:srgbClr val="FFD992"/>
    <a:srgbClr val="6DC1B5"/>
    <a:srgbClr val="FFD1FF"/>
    <a:srgbClr val="BEE4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4" autoAdjust="0"/>
    <p:restoredTop sz="94660"/>
  </p:normalViewPr>
  <p:slideViewPr>
    <p:cSldViewPr snapToGrid="0">
      <p:cViewPr varScale="1">
        <p:scale>
          <a:sx n="56" d="100"/>
          <a:sy n="56" d="100"/>
        </p:scale>
        <p:origin x="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6615A-3C8F-41CB-8AFC-F3340996C9E1}" type="datetimeFigureOut">
              <a:rPr lang="en-US" smtClean="0"/>
              <a:t>02/12/2021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E86D0-EE29-43C3-8481-8968E7F40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47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26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49286" y="-76291"/>
            <a:ext cx="1481697" cy="12035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5793432"/>
            <a:ext cx="1481697" cy="114085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842080" y="5252677"/>
            <a:ext cx="1349920" cy="168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59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slide" Target="slide11.xml"/><Relationship Id="rId18" Type="http://schemas.openxmlformats.org/officeDocument/2006/relationships/slide" Target="slide6.xml"/><Relationship Id="rId26" Type="http://schemas.openxmlformats.org/officeDocument/2006/relationships/slide" Target="slide14.xml"/><Relationship Id="rId3" Type="http://schemas.openxmlformats.org/officeDocument/2006/relationships/tags" Target="../tags/tag1.xml"/><Relationship Id="rId21" Type="http://schemas.openxmlformats.org/officeDocument/2006/relationships/image" Target="../media/image18.png"/><Relationship Id="rId7" Type="http://schemas.openxmlformats.org/officeDocument/2006/relationships/image" Target="../media/image14.png"/><Relationship Id="rId12" Type="http://schemas.openxmlformats.org/officeDocument/2006/relationships/slide" Target="slide10.xml"/><Relationship Id="rId17" Type="http://schemas.openxmlformats.org/officeDocument/2006/relationships/slide" Target="slide5.xml"/><Relationship Id="rId25" Type="http://schemas.openxmlformats.org/officeDocument/2006/relationships/image" Target="../media/image22.png"/><Relationship Id="rId2" Type="http://schemas.openxmlformats.org/officeDocument/2006/relationships/audio" Target="../media/media1.mp3"/><Relationship Id="rId16" Type="http://schemas.openxmlformats.org/officeDocument/2006/relationships/slide" Target="slide4.xml"/><Relationship Id="rId20" Type="http://schemas.openxmlformats.org/officeDocument/2006/relationships/image" Target="../media/image17.png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11" Type="http://schemas.openxmlformats.org/officeDocument/2006/relationships/slide" Target="slide9.xml"/><Relationship Id="rId24" Type="http://schemas.openxmlformats.org/officeDocument/2006/relationships/image" Target="../media/image21.png"/><Relationship Id="rId5" Type="http://schemas.openxmlformats.org/officeDocument/2006/relationships/image" Target="../media/image12.png"/><Relationship Id="rId15" Type="http://schemas.openxmlformats.org/officeDocument/2006/relationships/slide" Target="slide8.xml"/><Relationship Id="rId23" Type="http://schemas.openxmlformats.org/officeDocument/2006/relationships/image" Target="../media/image20.png"/><Relationship Id="rId28" Type="http://schemas.openxmlformats.org/officeDocument/2006/relationships/slide" Target="slide3.xml"/><Relationship Id="rId10" Type="http://schemas.openxmlformats.org/officeDocument/2006/relationships/slide" Target="slide13.xml"/><Relationship Id="rId19" Type="http://schemas.openxmlformats.org/officeDocument/2006/relationships/slide" Target="slide7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6.png"/><Relationship Id="rId14" Type="http://schemas.openxmlformats.org/officeDocument/2006/relationships/slide" Target="slide12.xml"/><Relationship Id="rId22" Type="http://schemas.openxmlformats.org/officeDocument/2006/relationships/image" Target="../media/image19.png"/><Relationship Id="rId27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7.png"/><Relationship Id="rId2" Type="http://schemas.openxmlformats.org/officeDocument/2006/relationships/audio" Target="../media/audio1.wav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5" Type="http://schemas.openxmlformats.org/officeDocument/2006/relationships/image" Target="../media/image30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slide" Target="slide3.xml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7.png"/><Relationship Id="rId2" Type="http://schemas.openxmlformats.org/officeDocument/2006/relationships/audio" Target="../media/audio1.wav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5" Type="http://schemas.openxmlformats.org/officeDocument/2006/relationships/image" Target="../media/image30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slide" Target="slide3.xml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7.png"/><Relationship Id="rId2" Type="http://schemas.openxmlformats.org/officeDocument/2006/relationships/audio" Target="../media/audio1.wav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5" Type="http://schemas.openxmlformats.org/officeDocument/2006/relationships/image" Target="../media/image30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slide" Target="slide3.xml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7.png"/><Relationship Id="rId2" Type="http://schemas.openxmlformats.org/officeDocument/2006/relationships/audio" Target="../media/audio1.wav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5" Type="http://schemas.openxmlformats.org/officeDocument/2006/relationships/image" Target="../media/image30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slide" Target="slide3.xml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7.png"/><Relationship Id="rId2" Type="http://schemas.openxmlformats.org/officeDocument/2006/relationships/audio" Target="../media/audio1.wav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5" Type="http://schemas.openxmlformats.org/officeDocument/2006/relationships/image" Target="../media/image30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slide" Target="slide3.xml"/><Relationship Id="rId1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7.png"/><Relationship Id="rId2" Type="http://schemas.openxmlformats.org/officeDocument/2006/relationships/audio" Target="../media/audio1.wav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5" Type="http://schemas.openxmlformats.org/officeDocument/2006/relationships/image" Target="../media/image30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slide" Target="slide3.xml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7.png"/><Relationship Id="rId2" Type="http://schemas.openxmlformats.org/officeDocument/2006/relationships/audio" Target="../media/audio1.wav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5" Type="http://schemas.openxmlformats.org/officeDocument/2006/relationships/image" Target="../media/image30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slide" Target="slide3.xml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27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6.png"/><Relationship Id="rId17" Type="http://schemas.openxmlformats.org/officeDocument/2006/relationships/image" Target="../media/image38.png"/><Relationship Id="rId2" Type="http://schemas.openxmlformats.org/officeDocument/2006/relationships/audio" Target="../media/audio1.wav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19.png"/><Relationship Id="rId5" Type="http://schemas.openxmlformats.org/officeDocument/2006/relationships/image" Target="../media/image17.png"/><Relationship Id="rId15" Type="http://schemas.openxmlformats.org/officeDocument/2006/relationships/image" Target="../media/image29.png"/><Relationship Id="rId10" Type="http://schemas.openxmlformats.org/officeDocument/2006/relationships/slide" Target="slide21.xml"/><Relationship Id="rId4" Type="http://schemas.openxmlformats.org/officeDocument/2006/relationships/image" Target="../media/image12.png"/><Relationship Id="rId9" Type="http://schemas.openxmlformats.org/officeDocument/2006/relationships/image" Target="../media/image25.png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27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6.png"/><Relationship Id="rId17" Type="http://schemas.openxmlformats.org/officeDocument/2006/relationships/image" Target="../media/image39.png"/><Relationship Id="rId2" Type="http://schemas.openxmlformats.org/officeDocument/2006/relationships/audio" Target="../media/audio1.wav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19.png"/><Relationship Id="rId5" Type="http://schemas.openxmlformats.org/officeDocument/2006/relationships/image" Target="../media/image17.png"/><Relationship Id="rId15" Type="http://schemas.openxmlformats.org/officeDocument/2006/relationships/image" Target="../media/image29.png"/><Relationship Id="rId10" Type="http://schemas.openxmlformats.org/officeDocument/2006/relationships/slide" Target="slide21.xml"/><Relationship Id="rId4" Type="http://schemas.openxmlformats.org/officeDocument/2006/relationships/image" Target="../media/image12.png"/><Relationship Id="rId9" Type="http://schemas.openxmlformats.org/officeDocument/2006/relationships/image" Target="../media/image25.png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7.png"/><Relationship Id="rId2" Type="http://schemas.openxmlformats.org/officeDocument/2006/relationships/audio" Target="../media/audio1.wav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5" Type="http://schemas.openxmlformats.org/officeDocument/2006/relationships/image" Target="../media/image30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slide" Target="slide3.xml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audio" Target="../media/audio5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sPham4"/>
          <p:cNvSpPr txBox="1"/>
          <p:nvPr/>
        </p:nvSpPr>
        <p:spPr>
          <a:xfrm>
            <a:off x="1746004" y="692141"/>
            <a:ext cx="8501874" cy="17851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defTabSz="1500505">
              <a:spcBef>
                <a:spcPct val="50000"/>
              </a:spcBef>
            </a:pPr>
            <a:r>
              <a:rPr lang="en-US" altLang="zh-CN" sz="4400" b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Thursday,December 2</a:t>
            </a:r>
            <a:r>
              <a:rPr lang="en-US" altLang="zh-CN" sz="4400" b="1" baseline="3000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nd</a:t>
            </a:r>
            <a:r>
              <a:rPr lang="en-US" altLang="zh-CN" sz="4400" b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,</a:t>
            </a:r>
            <a:r>
              <a:rPr lang="en-US" altLang="zh-CN" sz="4400" b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2021</a:t>
            </a:r>
            <a:endParaRPr lang="en-US" altLang="zh-CN" sz="4400" b="1" smtClean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B050"/>
              </a:solidFill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 lvl="0" algn="ctr" defTabSz="1500505">
              <a:spcBef>
                <a:spcPct val="50000"/>
              </a:spcBef>
            </a:pPr>
            <a:r>
              <a:rPr lang="en-US" altLang="zh-CN" sz="4400" b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Unit </a:t>
            </a:r>
            <a:r>
              <a:rPr lang="en-US" altLang="zh-CN" sz="4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8: </a:t>
            </a:r>
            <a:endParaRPr lang="zh-CN" altLang="en-US" sz="44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B050"/>
              </a:solidFill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MsPham5"/>
          <p:cNvSpPr txBox="1"/>
          <p:nvPr/>
        </p:nvSpPr>
        <p:spPr>
          <a:xfrm>
            <a:off x="1478925" y="2678369"/>
            <a:ext cx="9414455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defTabSz="1500505">
              <a:spcBef>
                <a:spcPct val="50000"/>
              </a:spcBef>
            </a:pPr>
            <a:r>
              <a:rPr lang="en-US" altLang="zh-CN" sz="8800" dirty="0">
                <a:ln w="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黑体" panose="02010609060101010101" pitchFamily="2" charset="-122"/>
              </a:rPr>
              <a:t>This is my p</a:t>
            </a:r>
            <a:r>
              <a:rPr lang="en-US" sz="8800" dirty="0">
                <a:ln w="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黑体" panose="02010609060101010101" pitchFamily="2" charset="-122"/>
              </a:rPr>
              <a:t>e</a:t>
            </a:r>
            <a:r>
              <a:rPr lang="en-US" altLang="zh-CN" sz="8800" dirty="0">
                <a:ln w="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黑体" panose="02010609060101010101" pitchFamily="2" charset="-122"/>
              </a:rPr>
              <a:t>n</a:t>
            </a:r>
          </a:p>
        </p:txBody>
      </p:sp>
      <p:sp>
        <p:nvSpPr>
          <p:cNvPr id="5" name="MsPham4"/>
          <p:cNvSpPr txBox="1"/>
          <p:nvPr/>
        </p:nvSpPr>
        <p:spPr>
          <a:xfrm>
            <a:off x="4728077" y="4369065"/>
            <a:ext cx="2916149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defTabSz="1500505">
              <a:spcBef>
                <a:spcPct val="50000"/>
              </a:spcBef>
            </a:pPr>
            <a:r>
              <a:rPr lang="en-US" altLang="zh-CN" sz="4400" b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L</a:t>
            </a:r>
            <a:r>
              <a:rPr lang="en-US" sz="4400" b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e</a:t>
            </a:r>
            <a:r>
              <a:rPr lang="en-US" altLang="zh-CN" sz="4400" b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sson 3</a:t>
            </a:r>
            <a:endParaRPr lang="zh-CN" altLang="en-US" sz="44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897" y="5754141"/>
            <a:ext cx="732985" cy="4698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721" y="5469561"/>
            <a:ext cx="907063" cy="7087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10" y="3589337"/>
            <a:ext cx="789654" cy="5116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784" y="1812344"/>
            <a:ext cx="1952094" cy="12900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241702" y="363730"/>
            <a:ext cx="682019" cy="6156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716" y="5332624"/>
            <a:ext cx="874377" cy="7199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783" y="5382653"/>
            <a:ext cx="1186975" cy="109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1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9782" y="2598342"/>
            <a:ext cx="8072437" cy="1661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rgbClr val="FC10C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 </a:t>
            </a:r>
            <a:endParaRPr lang="en-US" sz="7200" b="1" dirty="0">
              <a:solidFill>
                <a:srgbClr val="FC10CF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55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pic>
        <p:nvPicPr>
          <p:cNvPr id="2" name="Picture 1">
            <a:hlinkClick r:id="" action="ppaction://macro?name=congdiemgau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439" y="2379276"/>
            <a:ext cx="1639966" cy="3072650"/>
          </a:xfrm>
          <a:prstGeom prst="rect">
            <a:avLst/>
          </a:prstGeom>
        </p:spPr>
      </p:pic>
      <p:pic>
        <p:nvPicPr>
          <p:cNvPr id="3" name="Picture 2">
            <a:hlinkClick r:id="" action="ppaction://macro?name=congdiemcao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8686" y="2173376"/>
            <a:ext cx="2499577" cy="3194581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2071" y="4490559"/>
            <a:ext cx="363107" cy="336010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5089" y="4490559"/>
            <a:ext cx="363107" cy="336010"/>
          </a:xfrm>
          <a:prstGeom prst="rect">
            <a:avLst/>
          </a:prstGeom>
        </p:spPr>
      </p:pic>
      <p:pic>
        <p:nvPicPr>
          <p:cNvPr id="61" name="NA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453" y="3164378"/>
            <a:ext cx="1008619" cy="929613"/>
          </a:xfrm>
          <a:prstGeom prst="rect">
            <a:avLst/>
          </a:prstGeom>
        </p:spPr>
      </p:pic>
      <p:pic>
        <p:nvPicPr>
          <p:cNvPr id="62" name="NA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059" y="4093218"/>
            <a:ext cx="1008619" cy="929613"/>
          </a:xfrm>
          <a:prstGeom prst="rect">
            <a:avLst/>
          </a:prstGeom>
        </p:spPr>
      </p:pic>
      <p:pic>
        <p:nvPicPr>
          <p:cNvPr id="63" name="NA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266" y="4156679"/>
            <a:ext cx="1008619" cy="929613"/>
          </a:xfrm>
          <a:prstGeom prst="rect">
            <a:avLst/>
          </a:prstGeom>
        </p:spPr>
      </p:pic>
      <p:pic>
        <p:nvPicPr>
          <p:cNvPr id="64" name="NA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496" y="4126874"/>
            <a:ext cx="1008619" cy="929613"/>
          </a:xfrm>
          <a:prstGeom prst="rect">
            <a:avLst/>
          </a:prstGeom>
        </p:spPr>
      </p:pic>
      <p:pic>
        <p:nvPicPr>
          <p:cNvPr id="65" name="NA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39" y="3164378"/>
            <a:ext cx="1008619" cy="929613"/>
          </a:xfrm>
          <a:prstGeom prst="rect">
            <a:avLst/>
          </a:prstGeom>
        </p:spPr>
      </p:pic>
      <p:sp>
        <p:nvSpPr>
          <p:cNvPr id="66" name="Rectangle 65">
            <a:hlinkClick r:id="rId10" action="ppaction://hlinksldjump"/>
          </p:cNvPr>
          <p:cNvSpPr/>
          <p:nvPr/>
        </p:nvSpPr>
        <p:spPr>
          <a:xfrm>
            <a:off x="6710814" y="4065343"/>
            <a:ext cx="1008619" cy="102158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 10</a:t>
            </a:r>
          </a:p>
        </p:txBody>
      </p:sp>
      <p:sp>
        <p:nvSpPr>
          <p:cNvPr id="67" name="Rectangle 66">
            <a:hlinkClick r:id="rId11" action="ppaction://hlinksldjump"/>
          </p:cNvPr>
          <p:cNvSpPr/>
          <p:nvPr/>
        </p:nvSpPr>
        <p:spPr>
          <a:xfrm>
            <a:off x="6044270" y="3168527"/>
            <a:ext cx="1008619" cy="9632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8" name="Rectangle 67">
            <a:hlinkClick r:id="rId12" action="ppaction://hlinksldjump"/>
          </p:cNvPr>
          <p:cNvSpPr/>
          <p:nvPr/>
        </p:nvSpPr>
        <p:spPr>
          <a:xfrm>
            <a:off x="7289890" y="3168527"/>
            <a:ext cx="1008619" cy="9632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9" name="Rectangle 68">
            <a:hlinkClick r:id="rId13" action="ppaction://hlinksldjump"/>
          </p:cNvPr>
          <p:cNvSpPr/>
          <p:nvPr/>
        </p:nvSpPr>
        <p:spPr>
          <a:xfrm>
            <a:off x="3979495" y="4097367"/>
            <a:ext cx="1008619" cy="9632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0" name="Rectangle 69">
            <a:hlinkClick r:id="rId14" action="ppaction://hlinksldjump"/>
          </p:cNvPr>
          <p:cNvSpPr/>
          <p:nvPr/>
        </p:nvSpPr>
        <p:spPr>
          <a:xfrm>
            <a:off x="5395703" y="4160828"/>
            <a:ext cx="1008619" cy="9632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 9</a:t>
            </a: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2507" y="3001328"/>
            <a:ext cx="363107" cy="336010"/>
          </a:xfrm>
          <a:prstGeom prst="rect">
            <a:avLst/>
          </a:prstGeom>
        </p:spPr>
      </p:pic>
      <p:pic>
        <p:nvPicPr>
          <p:cNvPr id="75" name="NA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178" y="2146031"/>
            <a:ext cx="1008619" cy="929613"/>
          </a:xfrm>
          <a:prstGeom prst="rect">
            <a:avLst/>
          </a:prstGeom>
        </p:spPr>
      </p:pic>
      <p:pic>
        <p:nvPicPr>
          <p:cNvPr id="76" name="NA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94" y="2175309"/>
            <a:ext cx="1008619" cy="929613"/>
          </a:xfrm>
          <a:prstGeom prst="rect">
            <a:avLst/>
          </a:prstGeom>
        </p:spPr>
      </p:pic>
      <p:pic>
        <p:nvPicPr>
          <p:cNvPr id="77" name="NA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684" y="3105901"/>
            <a:ext cx="1008619" cy="929613"/>
          </a:xfrm>
          <a:prstGeom prst="rect">
            <a:avLst/>
          </a:prstGeom>
        </p:spPr>
      </p:pic>
      <p:pic>
        <p:nvPicPr>
          <p:cNvPr id="78" name="NA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764" y="3105901"/>
            <a:ext cx="1008619" cy="929613"/>
          </a:xfrm>
          <a:prstGeom prst="rect">
            <a:avLst/>
          </a:prstGeom>
        </p:spPr>
      </p:pic>
      <p:pic>
        <p:nvPicPr>
          <p:cNvPr id="79" name="NA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060" y="2114435"/>
            <a:ext cx="1008619" cy="929613"/>
          </a:xfrm>
          <a:prstGeom prst="rect">
            <a:avLst/>
          </a:prstGeom>
        </p:spPr>
      </p:pic>
      <p:sp>
        <p:nvSpPr>
          <p:cNvPr id="80" name="Rectangle 79">
            <a:hlinkClick r:id="rId15" action="ppaction://hlinksldjump"/>
          </p:cNvPr>
          <p:cNvSpPr/>
          <p:nvPr/>
        </p:nvSpPr>
        <p:spPr>
          <a:xfrm>
            <a:off x="4826614" y="3092189"/>
            <a:ext cx="1008619" cy="9632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 5</a:t>
            </a:r>
          </a:p>
        </p:txBody>
      </p:sp>
      <p:sp>
        <p:nvSpPr>
          <p:cNvPr id="81" name="Rectangle 80">
            <a:hlinkClick r:id="rId16" action="ppaction://hlinksldjump"/>
          </p:cNvPr>
          <p:cNvSpPr/>
          <p:nvPr/>
        </p:nvSpPr>
        <p:spPr>
          <a:xfrm>
            <a:off x="4119923" y="2095935"/>
            <a:ext cx="1008619" cy="9632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2" name="Rectangle 81">
            <a:hlinkClick r:id="rId17" action="ppaction://hlinksldjump"/>
          </p:cNvPr>
          <p:cNvSpPr/>
          <p:nvPr/>
        </p:nvSpPr>
        <p:spPr>
          <a:xfrm>
            <a:off x="5507147" y="2127531"/>
            <a:ext cx="1008619" cy="9632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3" name="Rectangle 82">
            <a:hlinkClick r:id="rId18" action="ppaction://hlinksldjump"/>
          </p:cNvPr>
          <p:cNvSpPr/>
          <p:nvPr/>
        </p:nvSpPr>
        <p:spPr>
          <a:xfrm>
            <a:off x="6836862" y="2156809"/>
            <a:ext cx="1008619" cy="9632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4" name="Rectangle 83">
            <a:hlinkClick r:id="rId19" action="ppaction://hlinksldjump"/>
          </p:cNvPr>
          <p:cNvSpPr/>
          <p:nvPr/>
        </p:nvSpPr>
        <p:spPr>
          <a:xfrm>
            <a:off x="3574653" y="3087401"/>
            <a:ext cx="1008619" cy="9632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 4</a:t>
            </a:r>
          </a:p>
        </p:txBody>
      </p:sp>
      <p:pic>
        <p:nvPicPr>
          <p:cNvPr id="90" name="INSTRUCTION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4" y="548903"/>
            <a:ext cx="10943115" cy="5930599"/>
          </a:xfrm>
          <a:prstGeom prst="rect">
            <a:avLst/>
          </a:prstGeom>
        </p:spPr>
      </p:pic>
      <p:pic>
        <p:nvPicPr>
          <p:cNvPr id="142" name="HUYENHANGRAO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6603"/>
            <a:ext cx="12192000" cy="101417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8094639" y="1252917"/>
            <a:ext cx="10115618" cy="4522569"/>
            <a:chOff x="1319088" y="1461958"/>
            <a:chExt cx="10115618" cy="4522569"/>
          </a:xfrm>
        </p:grpSpPr>
        <p:sp>
          <p:nvSpPr>
            <p:cNvPr id="6" name="Rectangle 5"/>
            <p:cNvSpPr/>
            <p:nvPr/>
          </p:nvSpPr>
          <p:spPr>
            <a:xfrm>
              <a:off x="1688584" y="1461958"/>
              <a:ext cx="8694057" cy="45225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Up">
                <a:avLst/>
              </a:prstTxWarp>
            </a:bodyPr>
            <a:lstStyle/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endParaRPr lang="en-US" sz="48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endParaRPr>
            </a:p>
            <a:p>
              <a:pPr algn="ctr"/>
              <a:r>
                <a:rPr lang="en-US" sz="4800" b="1" dirty="0">
                  <a:ln w="6600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lgerian" panose="04020705040A02060702" pitchFamily="82" charset="0"/>
                </a:rPr>
                <a:t>PICKING MUSHROOMS</a:t>
              </a:r>
            </a:p>
          </p:txBody>
        </p:sp>
        <p:pic>
          <p:nvPicPr>
            <p:cNvPr id="71" name="NAM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77773">
              <a:off x="5005454" y="1801665"/>
              <a:ext cx="840890" cy="775022"/>
            </a:xfrm>
            <a:prstGeom prst="rect">
              <a:avLst/>
            </a:prstGeom>
          </p:spPr>
        </p:pic>
        <p:pic>
          <p:nvPicPr>
            <p:cNvPr id="73" name="NAM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5415" y="1785865"/>
              <a:ext cx="840890" cy="77502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319088" y="2616444"/>
              <a:ext cx="10115618" cy="24341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lnSpc>
                  <a:spcPct val="200000"/>
                </a:lnSpc>
                <a:buFontTx/>
                <a:buChar char="-"/>
              </a:pP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Các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đội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CHỌN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lần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ượt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các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Ô SỐ  đ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ể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ả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ời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ỏi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</a:p>
            <a:p>
              <a:pPr marL="285750" indent="-285750">
                <a:lnSpc>
                  <a:spcPct val="200000"/>
                </a:lnSpc>
                <a:buFontTx/>
                <a:buChar char="-"/>
              </a:pP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Đội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nào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ả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ời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NHANH H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Ơ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̀ ĐÚNG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̀ đ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ược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CỘNG 1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đi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ểm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  <a:p>
              <a:pPr marL="285750" indent="-285750">
                <a:lnSpc>
                  <a:spcPct val="200000"/>
                </a:lnSpc>
                <a:buFontTx/>
                <a:buChar char="-"/>
              </a:pP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hình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hoặc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hình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đ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ể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cộng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đi</a:t>
              </a:r>
              <a:r>
                <a:rPr lang="vi-VN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ểm</a:t>
              </a: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20130" y="4142510"/>
              <a:ext cx="483460" cy="905812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77799" y="4130231"/>
              <a:ext cx="643389" cy="822282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49237" y="1134228"/>
            <a:ext cx="10199492" cy="4834547"/>
          </a:xfrm>
          <a:prstGeom prst="rect">
            <a:avLst/>
          </a:prstGeom>
        </p:spPr>
      </p:pic>
      <p:pic>
        <p:nvPicPr>
          <p:cNvPr id="5" name="PLAY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419934" y="5351653"/>
            <a:ext cx="2060627" cy="914479"/>
          </a:xfrm>
          <a:prstGeom prst="rect">
            <a:avLst/>
          </a:prstGeom>
        </p:spPr>
      </p:pic>
      <p:pic>
        <p:nvPicPr>
          <p:cNvPr id="85" name="PA_59afa2ffbebc8">
            <a:hlinkClick r:id="" action="ppaction://media"/>
            <a:extLst>
              <a:ext uri="{FF2B5EF4-FFF2-40B4-BE49-F238E27FC236}">
                <a16:creationId xmlns:a16="http://schemas.microsoft.com/office/drawing/2014/main" xmlns="" id="{EB3B3567-A0CB-45B7-8867-9C3501235BCB}"/>
              </a:ext>
            </a:extLst>
          </p:cNvPr>
          <p:cNvPicPr>
            <a:picLocks noChangeAspect="1"/>
          </p:cNvPicPr>
          <p:nvPr>
            <a:audi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1196214" y="3962556"/>
            <a:ext cx="609600" cy="609600"/>
          </a:xfrm>
          <a:prstGeom prst="rect">
            <a:avLst/>
          </a:prstGeom>
        </p:spPr>
      </p:pic>
      <p:pic>
        <p:nvPicPr>
          <p:cNvPr id="40" name="NAM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035" y="5451926"/>
            <a:ext cx="1126908" cy="1038636"/>
          </a:xfrm>
          <a:prstGeom prst="rect">
            <a:avLst/>
          </a:prstGeom>
        </p:spPr>
      </p:pic>
      <p:sp>
        <p:nvSpPr>
          <p:cNvPr id="41" name="10">
            <a:hlinkClick r:id="rId28" action="ppaction://hlinksldjump"/>
          </p:cNvPr>
          <p:cNvSpPr/>
          <p:nvPr/>
        </p:nvSpPr>
        <p:spPr>
          <a:xfrm>
            <a:off x="10288222" y="5444157"/>
            <a:ext cx="1381684" cy="1091034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40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End </a:t>
            </a:r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7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999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999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5"/>
                </p:tgtEl>
              </p:cMediaNode>
            </p:audio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8" y="-26610"/>
            <a:ext cx="12193057" cy="6858594"/>
          </a:xfrm>
          <a:prstGeom prst="rect">
            <a:avLst/>
          </a:prstGeom>
        </p:spPr>
      </p:pic>
      <p:pic>
        <p:nvPicPr>
          <p:cNvPr id="39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3" y="670460"/>
            <a:ext cx="10943115" cy="5764262"/>
          </a:xfrm>
          <a:prstGeom prst="rect">
            <a:avLst/>
          </a:prstGeom>
        </p:spPr>
      </p:pic>
      <p:pic>
        <p:nvPicPr>
          <p:cNvPr id="40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30" y="-4423"/>
            <a:ext cx="2067322" cy="2334689"/>
          </a:xfrm>
          <a:prstGeom prst="rect">
            <a:avLst/>
          </a:prstGeom>
        </p:spPr>
      </p:pic>
      <p:sp>
        <p:nvSpPr>
          <p:cNvPr id="41" name="1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2" name="2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3" name="3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6" name="4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7" name="5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58" name="6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59" name="7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60" name="8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61" name="9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62" name="10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63" name="10"/>
          <p:cNvSpPr/>
          <p:nvPr/>
        </p:nvSpPr>
        <p:spPr>
          <a:xfrm>
            <a:off x="9314711" y="670460"/>
            <a:ext cx="2935061" cy="187543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Time’s up</a:t>
            </a:r>
          </a:p>
        </p:txBody>
      </p:sp>
      <p:pic>
        <p:nvPicPr>
          <p:cNvPr id="64" name="HUYENHANGRA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3828"/>
            <a:ext cx="12192000" cy="1014172"/>
          </a:xfrm>
          <a:prstGeom prst="rect">
            <a:avLst/>
          </a:prstGeom>
        </p:spPr>
      </p:pic>
      <p:pic>
        <p:nvPicPr>
          <p:cNvPr id="65" name="NAM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98" y="4998206"/>
            <a:ext cx="1336206" cy="1231540"/>
          </a:xfrm>
          <a:prstGeom prst="rect">
            <a:avLst/>
          </a:prstGeom>
        </p:spPr>
      </p:pic>
      <p:sp>
        <p:nvSpPr>
          <p:cNvPr id="66" name="10">
            <a:hlinkClick r:id="rId9" action="ppaction://hlinksldjump"/>
          </p:cNvPr>
          <p:cNvSpPr/>
          <p:nvPr/>
        </p:nvSpPr>
        <p:spPr>
          <a:xfrm>
            <a:off x="10487509" y="4998206"/>
            <a:ext cx="1381684" cy="127726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Back</a:t>
            </a:r>
          </a:p>
        </p:txBody>
      </p:sp>
      <p:grpSp>
        <p:nvGrpSpPr>
          <p:cNvPr id="68" name="A"/>
          <p:cNvGrpSpPr/>
          <p:nvPr/>
        </p:nvGrpSpPr>
        <p:grpSpPr>
          <a:xfrm>
            <a:off x="1914796" y="7982314"/>
            <a:ext cx="3949883" cy="1281117"/>
            <a:chOff x="2252108" y="3867153"/>
            <a:chExt cx="4026442" cy="1305948"/>
          </a:xfrm>
        </p:grpSpPr>
        <p:sp>
          <p:nvSpPr>
            <p:cNvPr id="69" name="Rounded Rectangle 68"/>
            <p:cNvSpPr/>
            <p:nvPr/>
          </p:nvSpPr>
          <p:spPr>
            <a:xfrm>
              <a:off x="2876550" y="3867153"/>
              <a:ext cx="340200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A. </a:t>
              </a:r>
            </a:p>
          </p:txBody>
        </p:sp>
        <p:pic>
          <p:nvPicPr>
            <p:cNvPr id="70" name="NAM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1" name="B"/>
          <p:cNvGrpSpPr/>
          <p:nvPr/>
        </p:nvGrpSpPr>
        <p:grpSpPr>
          <a:xfrm>
            <a:off x="818159" y="5346657"/>
            <a:ext cx="3108960" cy="1005840"/>
            <a:chOff x="2252108" y="3867153"/>
            <a:chExt cx="4007022" cy="1305948"/>
          </a:xfrm>
        </p:grpSpPr>
        <p:sp>
          <p:nvSpPr>
            <p:cNvPr id="72" name="Rounded Rectangle 71"/>
            <p:cNvSpPr/>
            <p:nvPr/>
          </p:nvSpPr>
          <p:spPr>
            <a:xfrm>
              <a:off x="2876550" y="3867153"/>
              <a:ext cx="338258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A. pen</a:t>
              </a:r>
            </a:p>
          </p:txBody>
        </p:sp>
        <p:pic>
          <p:nvPicPr>
            <p:cNvPr id="73" name="NAM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4" name="C"/>
          <p:cNvGrpSpPr/>
          <p:nvPr/>
        </p:nvGrpSpPr>
        <p:grpSpPr>
          <a:xfrm>
            <a:off x="7318456" y="5346657"/>
            <a:ext cx="3108960" cy="1005840"/>
            <a:chOff x="2252108" y="3867155"/>
            <a:chExt cx="4055914" cy="1305946"/>
          </a:xfrm>
        </p:grpSpPr>
        <p:sp>
          <p:nvSpPr>
            <p:cNvPr id="75" name="Rounded Rectangle 74"/>
            <p:cNvSpPr/>
            <p:nvPr/>
          </p:nvSpPr>
          <p:spPr>
            <a:xfrm>
              <a:off x="2876550" y="3867155"/>
              <a:ext cx="3431472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C. pencil</a:t>
              </a:r>
            </a:p>
          </p:txBody>
        </p:sp>
        <p:pic>
          <p:nvPicPr>
            <p:cNvPr id="76" name="NA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7" name="D"/>
          <p:cNvGrpSpPr/>
          <p:nvPr/>
        </p:nvGrpSpPr>
        <p:grpSpPr>
          <a:xfrm>
            <a:off x="4068308" y="5346657"/>
            <a:ext cx="3108960" cy="1005840"/>
            <a:chOff x="2252108" y="3867153"/>
            <a:chExt cx="4030708" cy="1305948"/>
          </a:xfrm>
        </p:grpSpPr>
        <p:sp>
          <p:nvSpPr>
            <p:cNvPr id="78" name="Rounded Rectangle 77"/>
            <p:cNvSpPr/>
            <p:nvPr/>
          </p:nvSpPr>
          <p:spPr>
            <a:xfrm>
              <a:off x="2876550" y="3867153"/>
              <a:ext cx="3406266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B. pens </a:t>
              </a:r>
            </a:p>
          </p:txBody>
        </p:sp>
        <p:pic>
          <p:nvPicPr>
            <p:cNvPr id="79" name="NAM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46" y="5433224"/>
            <a:ext cx="1028627" cy="1166946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395" y="5760888"/>
            <a:ext cx="666750" cy="66675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63" y="5760888"/>
            <a:ext cx="666750" cy="66675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7" y="8468403"/>
            <a:ext cx="666750" cy="666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93842" y="4179954"/>
            <a:ext cx="6704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my _____.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0057">
            <a:off x="4148027" y="1327731"/>
            <a:ext cx="2856254" cy="188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4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42" grpId="0"/>
      <p:bldP spid="42" grpId="1"/>
      <p:bldP spid="53" grpId="0"/>
      <p:bldP spid="53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3" grpId="0"/>
      <p:bldP spid="6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8" y="-26610"/>
            <a:ext cx="12193057" cy="6858594"/>
          </a:xfrm>
          <a:prstGeom prst="rect">
            <a:avLst/>
          </a:prstGeom>
        </p:spPr>
      </p:pic>
      <p:pic>
        <p:nvPicPr>
          <p:cNvPr id="85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3" y="670460"/>
            <a:ext cx="10943115" cy="5764262"/>
          </a:xfrm>
          <a:prstGeom prst="rect">
            <a:avLst/>
          </a:prstGeom>
        </p:spPr>
      </p:pic>
      <p:pic>
        <p:nvPicPr>
          <p:cNvPr id="86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30" y="-4423"/>
            <a:ext cx="2067322" cy="2334689"/>
          </a:xfrm>
          <a:prstGeom prst="rect">
            <a:avLst/>
          </a:prstGeom>
        </p:spPr>
      </p:pic>
      <p:sp>
        <p:nvSpPr>
          <p:cNvPr id="87" name="1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88" name="2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9" name="3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0" name="4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1" name="5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92" name="6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93" name="7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94" name="8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95" name="9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96" name="10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97" name="10"/>
          <p:cNvSpPr/>
          <p:nvPr/>
        </p:nvSpPr>
        <p:spPr>
          <a:xfrm>
            <a:off x="9314711" y="670460"/>
            <a:ext cx="2935061" cy="187543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Time’s up</a:t>
            </a:r>
          </a:p>
        </p:txBody>
      </p:sp>
      <p:pic>
        <p:nvPicPr>
          <p:cNvPr id="98" name="HUYENHANGRA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3828"/>
            <a:ext cx="12192000" cy="1014172"/>
          </a:xfrm>
          <a:prstGeom prst="rect">
            <a:avLst/>
          </a:prstGeom>
        </p:spPr>
      </p:pic>
      <p:pic>
        <p:nvPicPr>
          <p:cNvPr id="99" name="NAM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98" y="4998206"/>
            <a:ext cx="1336206" cy="1231540"/>
          </a:xfrm>
          <a:prstGeom prst="rect">
            <a:avLst/>
          </a:prstGeom>
        </p:spPr>
      </p:pic>
      <p:sp>
        <p:nvSpPr>
          <p:cNvPr id="100" name="10">
            <a:hlinkClick r:id="rId9" action="ppaction://hlinksldjump"/>
          </p:cNvPr>
          <p:cNvSpPr/>
          <p:nvPr/>
        </p:nvSpPr>
        <p:spPr>
          <a:xfrm>
            <a:off x="10487509" y="4998206"/>
            <a:ext cx="1381684" cy="127726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Back</a:t>
            </a:r>
          </a:p>
        </p:txBody>
      </p:sp>
      <p:grpSp>
        <p:nvGrpSpPr>
          <p:cNvPr id="102" name="A"/>
          <p:cNvGrpSpPr/>
          <p:nvPr/>
        </p:nvGrpSpPr>
        <p:grpSpPr>
          <a:xfrm>
            <a:off x="1914796" y="7982314"/>
            <a:ext cx="3949883" cy="1281117"/>
            <a:chOff x="2252108" y="3867153"/>
            <a:chExt cx="4026442" cy="1305948"/>
          </a:xfrm>
        </p:grpSpPr>
        <p:sp>
          <p:nvSpPr>
            <p:cNvPr id="103" name="Rounded Rectangle 102"/>
            <p:cNvSpPr/>
            <p:nvPr/>
          </p:nvSpPr>
          <p:spPr>
            <a:xfrm>
              <a:off x="2876550" y="3867153"/>
              <a:ext cx="340200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A. </a:t>
              </a:r>
            </a:p>
          </p:txBody>
        </p:sp>
        <p:pic>
          <p:nvPicPr>
            <p:cNvPr id="104" name="NAM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105" name="B"/>
          <p:cNvGrpSpPr/>
          <p:nvPr/>
        </p:nvGrpSpPr>
        <p:grpSpPr>
          <a:xfrm>
            <a:off x="4052637" y="5366849"/>
            <a:ext cx="3108960" cy="1005840"/>
            <a:chOff x="2252108" y="3867153"/>
            <a:chExt cx="4007022" cy="1305948"/>
          </a:xfrm>
        </p:grpSpPr>
        <p:sp>
          <p:nvSpPr>
            <p:cNvPr id="106" name="Rounded Rectangle 105"/>
            <p:cNvSpPr/>
            <p:nvPr/>
          </p:nvSpPr>
          <p:spPr>
            <a:xfrm>
              <a:off x="2876550" y="3867153"/>
              <a:ext cx="338258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B. Those</a:t>
              </a:r>
            </a:p>
          </p:txBody>
        </p:sp>
        <p:pic>
          <p:nvPicPr>
            <p:cNvPr id="107" name="NAM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108" name="C"/>
          <p:cNvGrpSpPr/>
          <p:nvPr/>
        </p:nvGrpSpPr>
        <p:grpSpPr>
          <a:xfrm>
            <a:off x="7318456" y="5346657"/>
            <a:ext cx="3108960" cy="1005840"/>
            <a:chOff x="2252108" y="3867155"/>
            <a:chExt cx="4055914" cy="1305946"/>
          </a:xfrm>
        </p:grpSpPr>
        <p:sp>
          <p:nvSpPr>
            <p:cNvPr id="109" name="Rounded Rectangle 108"/>
            <p:cNvSpPr/>
            <p:nvPr/>
          </p:nvSpPr>
          <p:spPr>
            <a:xfrm>
              <a:off x="2876550" y="3867155"/>
              <a:ext cx="3431472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C. That</a:t>
              </a:r>
            </a:p>
          </p:txBody>
        </p:sp>
        <p:pic>
          <p:nvPicPr>
            <p:cNvPr id="110" name="NA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111" name="D"/>
          <p:cNvGrpSpPr/>
          <p:nvPr/>
        </p:nvGrpSpPr>
        <p:grpSpPr>
          <a:xfrm>
            <a:off x="716275" y="5366849"/>
            <a:ext cx="3108960" cy="1005840"/>
            <a:chOff x="2252108" y="3867153"/>
            <a:chExt cx="4030708" cy="1305948"/>
          </a:xfrm>
        </p:grpSpPr>
        <p:sp>
          <p:nvSpPr>
            <p:cNvPr id="112" name="Rounded Rectangle 111"/>
            <p:cNvSpPr/>
            <p:nvPr/>
          </p:nvSpPr>
          <p:spPr>
            <a:xfrm>
              <a:off x="2876550" y="3867153"/>
              <a:ext cx="3406266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A. This</a:t>
              </a:r>
            </a:p>
          </p:txBody>
        </p:sp>
        <p:pic>
          <p:nvPicPr>
            <p:cNvPr id="113" name="NAM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pic>
        <p:nvPicPr>
          <p:cNvPr id="114" name="Picture 1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324" y="5453416"/>
            <a:ext cx="1028627" cy="1166946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2" y="5781080"/>
            <a:ext cx="666750" cy="66675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63" y="5760888"/>
            <a:ext cx="666750" cy="66675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7" y="8468403"/>
            <a:ext cx="666750" cy="66675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18200" y="1324385"/>
            <a:ext cx="2352352" cy="2529412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26163" y="4255163"/>
            <a:ext cx="9263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 are my pencil sharpeners.</a:t>
            </a:r>
          </a:p>
        </p:txBody>
      </p:sp>
    </p:spTree>
    <p:extLst>
      <p:ext uri="{BB962C8B-B14F-4D97-AF65-F5344CB8AC3E}">
        <p14:creationId xmlns:p14="http://schemas.microsoft.com/office/powerpoint/2010/main" val="229971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</p:childTnLst>
        </p:cTn>
      </p:par>
    </p:tnLst>
    <p:bldLst>
      <p:bldP spid="87" grpId="0"/>
      <p:bldP spid="87" grpId="1"/>
      <p:bldP spid="88" grpId="0"/>
      <p:bldP spid="88" grpId="1"/>
      <p:bldP spid="89" grpId="0"/>
      <p:bldP spid="89" grpId="1"/>
      <p:bldP spid="90" grpId="0"/>
      <p:bldP spid="90" grpId="1"/>
      <p:bldP spid="91" grpId="0"/>
      <p:bldP spid="91" grpId="1"/>
      <p:bldP spid="92" grpId="0"/>
      <p:bldP spid="92" grpId="1"/>
      <p:bldP spid="93" grpId="0"/>
      <p:bldP spid="93" grpId="1"/>
      <p:bldP spid="94" grpId="0"/>
      <p:bldP spid="94" grpId="1"/>
      <p:bldP spid="95" grpId="0"/>
      <p:bldP spid="95" grpId="1"/>
      <p:bldP spid="96" grpId="0"/>
      <p:bldP spid="97" grpId="0"/>
      <p:bldP spid="10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8" y="-26610"/>
            <a:ext cx="12193057" cy="6858594"/>
          </a:xfrm>
          <a:prstGeom prst="rect">
            <a:avLst/>
          </a:prstGeom>
        </p:spPr>
      </p:pic>
      <p:pic>
        <p:nvPicPr>
          <p:cNvPr id="85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3" y="670460"/>
            <a:ext cx="10943115" cy="5764262"/>
          </a:xfrm>
          <a:prstGeom prst="rect">
            <a:avLst/>
          </a:prstGeom>
        </p:spPr>
      </p:pic>
      <p:pic>
        <p:nvPicPr>
          <p:cNvPr id="86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30" y="-4423"/>
            <a:ext cx="2067322" cy="2334689"/>
          </a:xfrm>
          <a:prstGeom prst="rect">
            <a:avLst/>
          </a:prstGeom>
        </p:spPr>
      </p:pic>
      <p:sp>
        <p:nvSpPr>
          <p:cNvPr id="87" name="1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88" name="2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9" name="3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0" name="4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1" name="5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92" name="6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93" name="7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94" name="8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95" name="9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96" name="10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97" name="10"/>
          <p:cNvSpPr/>
          <p:nvPr/>
        </p:nvSpPr>
        <p:spPr>
          <a:xfrm>
            <a:off x="9314711" y="670460"/>
            <a:ext cx="2935061" cy="187543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Time’s up</a:t>
            </a:r>
          </a:p>
        </p:txBody>
      </p:sp>
      <p:pic>
        <p:nvPicPr>
          <p:cNvPr id="98" name="HUYENHANGRA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3828"/>
            <a:ext cx="12192000" cy="1014172"/>
          </a:xfrm>
          <a:prstGeom prst="rect">
            <a:avLst/>
          </a:prstGeom>
        </p:spPr>
      </p:pic>
      <p:pic>
        <p:nvPicPr>
          <p:cNvPr id="99" name="NAM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98" y="4998206"/>
            <a:ext cx="1336206" cy="1231540"/>
          </a:xfrm>
          <a:prstGeom prst="rect">
            <a:avLst/>
          </a:prstGeom>
        </p:spPr>
      </p:pic>
      <p:sp>
        <p:nvSpPr>
          <p:cNvPr id="100" name="10">
            <a:hlinkClick r:id="rId9" action="ppaction://hlinksldjump"/>
          </p:cNvPr>
          <p:cNvSpPr/>
          <p:nvPr/>
        </p:nvSpPr>
        <p:spPr>
          <a:xfrm>
            <a:off x="10487509" y="4998206"/>
            <a:ext cx="1381684" cy="127726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Back</a:t>
            </a:r>
          </a:p>
        </p:txBody>
      </p:sp>
      <p:grpSp>
        <p:nvGrpSpPr>
          <p:cNvPr id="102" name="A"/>
          <p:cNvGrpSpPr/>
          <p:nvPr/>
        </p:nvGrpSpPr>
        <p:grpSpPr>
          <a:xfrm>
            <a:off x="1914796" y="7982314"/>
            <a:ext cx="3949883" cy="1281117"/>
            <a:chOff x="2252108" y="3867153"/>
            <a:chExt cx="4026442" cy="1305948"/>
          </a:xfrm>
        </p:grpSpPr>
        <p:sp>
          <p:nvSpPr>
            <p:cNvPr id="103" name="Rounded Rectangle 102"/>
            <p:cNvSpPr/>
            <p:nvPr/>
          </p:nvSpPr>
          <p:spPr>
            <a:xfrm>
              <a:off x="2876550" y="3867153"/>
              <a:ext cx="340200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A. </a:t>
              </a:r>
            </a:p>
          </p:txBody>
        </p:sp>
        <p:pic>
          <p:nvPicPr>
            <p:cNvPr id="104" name="NAM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105" name="B"/>
          <p:cNvGrpSpPr/>
          <p:nvPr/>
        </p:nvGrpSpPr>
        <p:grpSpPr>
          <a:xfrm>
            <a:off x="7309445" y="5346657"/>
            <a:ext cx="3108960" cy="1005840"/>
            <a:chOff x="2252108" y="3867153"/>
            <a:chExt cx="4007022" cy="1305948"/>
          </a:xfrm>
        </p:grpSpPr>
        <p:sp>
          <p:nvSpPr>
            <p:cNvPr id="106" name="Rounded Rectangle 105"/>
            <p:cNvSpPr/>
            <p:nvPr/>
          </p:nvSpPr>
          <p:spPr>
            <a:xfrm>
              <a:off x="2876550" y="3867153"/>
              <a:ext cx="338258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C. ruler</a:t>
              </a:r>
            </a:p>
          </p:txBody>
        </p:sp>
        <p:pic>
          <p:nvPicPr>
            <p:cNvPr id="107" name="NAM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108" name="C"/>
          <p:cNvGrpSpPr/>
          <p:nvPr/>
        </p:nvGrpSpPr>
        <p:grpSpPr>
          <a:xfrm>
            <a:off x="760870" y="5396462"/>
            <a:ext cx="3108960" cy="1005840"/>
            <a:chOff x="2252108" y="3867155"/>
            <a:chExt cx="4055914" cy="1305946"/>
          </a:xfrm>
        </p:grpSpPr>
        <p:sp>
          <p:nvSpPr>
            <p:cNvPr id="109" name="Rounded Rectangle 108"/>
            <p:cNvSpPr/>
            <p:nvPr/>
          </p:nvSpPr>
          <p:spPr>
            <a:xfrm>
              <a:off x="2876550" y="3867155"/>
              <a:ext cx="3431472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A. </a:t>
              </a:r>
              <a:r>
                <a:rPr lang="en-US" sz="4000" b="1" dirty="0" smtClean="0">
                  <a:solidFill>
                    <a:srgbClr val="002060"/>
                  </a:solidFill>
                </a:rPr>
                <a:t>rubber</a:t>
              </a:r>
              <a:endParaRPr lang="en-US" sz="4000" b="1" dirty="0">
                <a:solidFill>
                  <a:srgbClr val="002060"/>
                </a:solidFill>
              </a:endParaRPr>
            </a:p>
          </p:txBody>
        </p:sp>
        <p:pic>
          <p:nvPicPr>
            <p:cNvPr id="110" name="NA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111" name="D"/>
          <p:cNvGrpSpPr/>
          <p:nvPr/>
        </p:nvGrpSpPr>
        <p:grpSpPr>
          <a:xfrm>
            <a:off x="4068308" y="5346657"/>
            <a:ext cx="3108960" cy="1005840"/>
            <a:chOff x="2252108" y="3867153"/>
            <a:chExt cx="4030708" cy="1305948"/>
          </a:xfrm>
        </p:grpSpPr>
        <p:sp>
          <p:nvSpPr>
            <p:cNvPr id="112" name="Rounded Rectangle 111"/>
            <p:cNvSpPr/>
            <p:nvPr/>
          </p:nvSpPr>
          <p:spPr>
            <a:xfrm>
              <a:off x="2876550" y="3867153"/>
              <a:ext cx="3406266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B. </a:t>
              </a:r>
              <a:r>
                <a:rPr lang="en-US" sz="4000" b="1" dirty="0" smtClean="0">
                  <a:solidFill>
                    <a:srgbClr val="002060"/>
                  </a:solidFill>
                </a:rPr>
                <a:t>pen</a:t>
              </a:r>
              <a:endParaRPr lang="en-US" sz="4000" b="1" dirty="0">
                <a:solidFill>
                  <a:srgbClr val="002060"/>
                </a:solidFill>
              </a:endParaRPr>
            </a:p>
          </p:txBody>
        </p:sp>
        <p:pic>
          <p:nvPicPr>
            <p:cNvPr id="113" name="NAM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pic>
        <p:nvPicPr>
          <p:cNvPr id="114" name="Picture 1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132" y="5433224"/>
            <a:ext cx="1028627" cy="1166946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395" y="5760888"/>
            <a:ext cx="666750" cy="66675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77" y="5810693"/>
            <a:ext cx="666750" cy="66675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7" y="8468403"/>
            <a:ext cx="666750" cy="66675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6"/>
          <a:srcRect l="4843" t="41468" r="4151" b="40776"/>
          <a:stretch/>
        </p:blipFill>
        <p:spPr>
          <a:xfrm rot="19394358">
            <a:off x="4258492" y="2119969"/>
            <a:ext cx="3009375" cy="95721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893842" y="4179954"/>
            <a:ext cx="6704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is my _____.</a:t>
            </a:r>
          </a:p>
        </p:txBody>
      </p:sp>
    </p:spTree>
    <p:extLst>
      <p:ext uri="{BB962C8B-B14F-4D97-AF65-F5344CB8AC3E}">
        <p14:creationId xmlns:p14="http://schemas.microsoft.com/office/powerpoint/2010/main" val="393085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</p:childTnLst>
        </p:cTn>
      </p:par>
    </p:tnLst>
    <p:bldLst>
      <p:bldP spid="87" grpId="0"/>
      <p:bldP spid="87" grpId="1"/>
      <p:bldP spid="88" grpId="0"/>
      <p:bldP spid="88" grpId="1"/>
      <p:bldP spid="89" grpId="0"/>
      <p:bldP spid="89" grpId="1"/>
      <p:bldP spid="90" grpId="0"/>
      <p:bldP spid="90" grpId="1"/>
      <p:bldP spid="91" grpId="0"/>
      <p:bldP spid="91" grpId="1"/>
      <p:bldP spid="92" grpId="0"/>
      <p:bldP spid="92" grpId="1"/>
      <p:bldP spid="93" grpId="0"/>
      <p:bldP spid="93" grpId="1"/>
      <p:bldP spid="94" grpId="0"/>
      <p:bldP spid="94" grpId="1"/>
      <p:bldP spid="95" grpId="0"/>
      <p:bldP spid="95" grpId="1"/>
      <p:bldP spid="96" grpId="0"/>
      <p:bldP spid="97" grpId="0"/>
      <p:bldP spid="1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8" y="-26610"/>
            <a:ext cx="12193057" cy="6858594"/>
          </a:xfrm>
          <a:prstGeom prst="rect">
            <a:avLst/>
          </a:prstGeom>
        </p:spPr>
      </p:pic>
      <p:pic>
        <p:nvPicPr>
          <p:cNvPr id="40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3" y="670460"/>
            <a:ext cx="10943115" cy="5764262"/>
          </a:xfrm>
          <a:prstGeom prst="rect">
            <a:avLst/>
          </a:prstGeom>
        </p:spPr>
      </p:pic>
      <p:pic>
        <p:nvPicPr>
          <p:cNvPr id="41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30" y="-4423"/>
            <a:ext cx="2067322" cy="2334689"/>
          </a:xfrm>
          <a:prstGeom prst="rect">
            <a:avLst/>
          </a:prstGeom>
        </p:spPr>
      </p:pic>
      <p:sp>
        <p:nvSpPr>
          <p:cNvPr id="42" name="1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3" name="2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6" name="3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7" name="4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8" name="5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59" name="6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60" name="7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61" name="8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62" name="9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63" name="10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64" name="10"/>
          <p:cNvSpPr/>
          <p:nvPr/>
        </p:nvSpPr>
        <p:spPr>
          <a:xfrm>
            <a:off x="9314711" y="670460"/>
            <a:ext cx="2935061" cy="187543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Time’s up</a:t>
            </a:r>
          </a:p>
        </p:txBody>
      </p:sp>
      <p:pic>
        <p:nvPicPr>
          <p:cNvPr id="65" name="HUYENHANGRA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3828"/>
            <a:ext cx="12192000" cy="1014172"/>
          </a:xfrm>
          <a:prstGeom prst="rect">
            <a:avLst/>
          </a:prstGeom>
        </p:spPr>
      </p:pic>
      <p:pic>
        <p:nvPicPr>
          <p:cNvPr id="66" name="NAM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98" y="4998206"/>
            <a:ext cx="1336206" cy="1231540"/>
          </a:xfrm>
          <a:prstGeom prst="rect">
            <a:avLst/>
          </a:prstGeom>
        </p:spPr>
      </p:pic>
      <p:sp>
        <p:nvSpPr>
          <p:cNvPr id="67" name="10">
            <a:hlinkClick r:id="rId9" action="ppaction://hlinksldjump"/>
          </p:cNvPr>
          <p:cNvSpPr/>
          <p:nvPr/>
        </p:nvSpPr>
        <p:spPr>
          <a:xfrm>
            <a:off x="10487509" y="4998206"/>
            <a:ext cx="1381684" cy="127726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Back</a:t>
            </a:r>
          </a:p>
        </p:txBody>
      </p:sp>
      <p:grpSp>
        <p:nvGrpSpPr>
          <p:cNvPr id="69" name="A"/>
          <p:cNvGrpSpPr/>
          <p:nvPr/>
        </p:nvGrpSpPr>
        <p:grpSpPr>
          <a:xfrm>
            <a:off x="1914796" y="7982314"/>
            <a:ext cx="3949883" cy="1281117"/>
            <a:chOff x="2252108" y="3867153"/>
            <a:chExt cx="4026442" cy="1305948"/>
          </a:xfrm>
        </p:grpSpPr>
        <p:sp>
          <p:nvSpPr>
            <p:cNvPr id="70" name="Rounded Rectangle 69"/>
            <p:cNvSpPr/>
            <p:nvPr/>
          </p:nvSpPr>
          <p:spPr>
            <a:xfrm>
              <a:off x="2876550" y="3867153"/>
              <a:ext cx="340200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A. </a:t>
              </a:r>
            </a:p>
          </p:txBody>
        </p:sp>
        <p:pic>
          <p:nvPicPr>
            <p:cNvPr id="71" name="NAM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2" name="B"/>
          <p:cNvGrpSpPr/>
          <p:nvPr/>
        </p:nvGrpSpPr>
        <p:grpSpPr>
          <a:xfrm>
            <a:off x="7309445" y="5346657"/>
            <a:ext cx="3108960" cy="1005840"/>
            <a:chOff x="2252108" y="3867153"/>
            <a:chExt cx="4007022" cy="1305948"/>
          </a:xfrm>
        </p:grpSpPr>
        <p:sp>
          <p:nvSpPr>
            <p:cNvPr id="73" name="Rounded Rectangle 72"/>
            <p:cNvSpPr/>
            <p:nvPr/>
          </p:nvSpPr>
          <p:spPr>
            <a:xfrm>
              <a:off x="2876550" y="3867153"/>
              <a:ext cx="338258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C. That</a:t>
              </a:r>
            </a:p>
          </p:txBody>
        </p:sp>
        <p:pic>
          <p:nvPicPr>
            <p:cNvPr id="74" name="NAM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5" name="C"/>
          <p:cNvGrpSpPr/>
          <p:nvPr/>
        </p:nvGrpSpPr>
        <p:grpSpPr>
          <a:xfrm>
            <a:off x="760870" y="5396462"/>
            <a:ext cx="3108960" cy="1005840"/>
            <a:chOff x="2252108" y="3867155"/>
            <a:chExt cx="4055914" cy="1305946"/>
          </a:xfrm>
        </p:grpSpPr>
        <p:sp>
          <p:nvSpPr>
            <p:cNvPr id="76" name="Rounded Rectangle 75"/>
            <p:cNvSpPr/>
            <p:nvPr/>
          </p:nvSpPr>
          <p:spPr>
            <a:xfrm>
              <a:off x="2876550" y="3867155"/>
              <a:ext cx="3431472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A. Those</a:t>
              </a:r>
            </a:p>
          </p:txBody>
        </p:sp>
        <p:pic>
          <p:nvPicPr>
            <p:cNvPr id="77" name="NA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8" name="D"/>
          <p:cNvGrpSpPr/>
          <p:nvPr/>
        </p:nvGrpSpPr>
        <p:grpSpPr>
          <a:xfrm>
            <a:off x="4068308" y="5346657"/>
            <a:ext cx="3108960" cy="1005840"/>
            <a:chOff x="2252108" y="3867153"/>
            <a:chExt cx="4030708" cy="1305948"/>
          </a:xfrm>
        </p:grpSpPr>
        <p:sp>
          <p:nvSpPr>
            <p:cNvPr id="79" name="Rounded Rectangle 78"/>
            <p:cNvSpPr/>
            <p:nvPr/>
          </p:nvSpPr>
          <p:spPr>
            <a:xfrm>
              <a:off x="2876550" y="3867153"/>
              <a:ext cx="3406266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B. These</a:t>
              </a:r>
            </a:p>
          </p:txBody>
        </p:sp>
        <p:pic>
          <p:nvPicPr>
            <p:cNvPr id="80" name="NAM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pic>
        <p:nvPicPr>
          <p:cNvPr id="81" name="Picture 8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132" y="5433224"/>
            <a:ext cx="1028627" cy="1166946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395" y="5760888"/>
            <a:ext cx="666750" cy="66675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77" y="5810693"/>
            <a:ext cx="666750" cy="66675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7" y="8468403"/>
            <a:ext cx="666750" cy="66675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16"/>
          <a:srcRect l="7492" t="15302" r="6013" b="12134"/>
          <a:stretch/>
        </p:blipFill>
        <p:spPr>
          <a:xfrm>
            <a:off x="4082825" y="1506038"/>
            <a:ext cx="3360708" cy="2185076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893842" y="4179954"/>
            <a:ext cx="6704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 is my pencil case.</a:t>
            </a:r>
          </a:p>
        </p:txBody>
      </p:sp>
    </p:spTree>
    <p:extLst>
      <p:ext uri="{BB962C8B-B14F-4D97-AF65-F5344CB8AC3E}">
        <p14:creationId xmlns:p14="http://schemas.microsoft.com/office/powerpoint/2010/main" val="34727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53" grpId="0"/>
      <p:bldP spid="53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  <p:bldP spid="63" grpId="0"/>
      <p:bldP spid="64" grpId="0"/>
      <p:bldP spid="6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8" y="-26610"/>
            <a:ext cx="12193057" cy="6858594"/>
          </a:xfrm>
          <a:prstGeom prst="rect">
            <a:avLst/>
          </a:prstGeom>
        </p:spPr>
      </p:pic>
      <p:pic>
        <p:nvPicPr>
          <p:cNvPr id="38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3" y="605723"/>
            <a:ext cx="10943115" cy="5764262"/>
          </a:xfrm>
          <a:prstGeom prst="rect">
            <a:avLst/>
          </a:prstGeom>
        </p:spPr>
      </p:pic>
      <p:pic>
        <p:nvPicPr>
          <p:cNvPr id="39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30" y="-4423"/>
            <a:ext cx="2067322" cy="2334689"/>
          </a:xfrm>
          <a:prstGeom prst="rect">
            <a:avLst/>
          </a:prstGeom>
        </p:spPr>
      </p:pic>
      <p:sp>
        <p:nvSpPr>
          <p:cNvPr id="40" name="1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1" name="2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2" name="3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3" name="4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2" name="5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9" name="6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80" name="7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81" name="8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82" name="9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83" name="10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84" name="10"/>
          <p:cNvSpPr/>
          <p:nvPr/>
        </p:nvSpPr>
        <p:spPr>
          <a:xfrm>
            <a:off x="9314711" y="670460"/>
            <a:ext cx="2935061" cy="187543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Time’s up</a:t>
            </a:r>
          </a:p>
        </p:txBody>
      </p:sp>
      <p:pic>
        <p:nvPicPr>
          <p:cNvPr id="85" name="HUYENHANGRA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3828"/>
            <a:ext cx="12192000" cy="1014172"/>
          </a:xfrm>
          <a:prstGeom prst="rect">
            <a:avLst/>
          </a:prstGeom>
        </p:spPr>
      </p:pic>
      <p:pic>
        <p:nvPicPr>
          <p:cNvPr id="86" name="NAM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98" y="4998206"/>
            <a:ext cx="1336206" cy="1231540"/>
          </a:xfrm>
          <a:prstGeom prst="rect">
            <a:avLst/>
          </a:prstGeom>
        </p:spPr>
      </p:pic>
      <p:sp>
        <p:nvSpPr>
          <p:cNvPr id="87" name="10">
            <a:hlinkClick r:id="rId9" action="ppaction://hlinksldjump"/>
          </p:cNvPr>
          <p:cNvSpPr/>
          <p:nvPr/>
        </p:nvSpPr>
        <p:spPr>
          <a:xfrm>
            <a:off x="10487509" y="4998206"/>
            <a:ext cx="1381684" cy="127726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Back</a:t>
            </a:r>
          </a:p>
        </p:txBody>
      </p:sp>
      <p:grpSp>
        <p:nvGrpSpPr>
          <p:cNvPr id="88" name="A"/>
          <p:cNvGrpSpPr/>
          <p:nvPr/>
        </p:nvGrpSpPr>
        <p:grpSpPr>
          <a:xfrm>
            <a:off x="1914796" y="7982314"/>
            <a:ext cx="3949883" cy="1281117"/>
            <a:chOff x="2252108" y="3867153"/>
            <a:chExt cx="4026442" cy="1305948"/>
          </a:xfrm>
        </p:grpSpPr>
        <p:sp>
          <p:nvSpPr>
            <p:cNvPr id="89" name="Rounded Rectangle 88"/>
            <p:cNvSpPr/>
            <p:nvPr/>
          </p:nvSpPr>
          <p:spPr>
            <a:xfrm>
              <a:off x="2876550" y="3867153"/>
              <a:ext cx="340200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A. </a:t>
              </a:r>
            </a:p>
          </p:txBody>
        </p:sp>
        <p:pic>
          <p:nvPicPr>
            <p:cNvPr id="90" name="NAM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91" name="B"/>
          <p:cNvGrpSpPr/>
          <p:nvPr/>
        </p:nvGrpSpPr>
        <p:grpSpPr>
          <a:xfrm>
            <a:off x="4052637" y="5366849"/>
            <a:ext cx="3108960" cy="1005840"/>
            <a:chOff x="2252108" y="3867153"/>
            <a:chExt cx="4007022" cy="1305948"/>
          </a:xfrm>
        </p:grpSpPr>
        <p:sp>
          <p:nvSpPr>
            <p:cNvPr id="92" name="Rounded Rectangle 91"/>
            <p:cNvSpPr/>
            <p:nvPr/>
          </p:nvSpPr>
          <p:spPr>
            <a:xfrm>
              <a:off x="2876550" y="3867153"/>
              <a:ext cx="338258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B. These </a:t>
              </a:r>
            </a:p>
          </p:txBody>
        </p:sp>
        <p:pic>
          <p:nvPicPr>
            <p:cNvPr id="93" name="NAM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94" name="C"/>
          <p:cNvGrpSpPr/>
          <p:nvPr/>
        </p:nvGrpSpPr>
        <p:grpSpPr>
          <a:xfrm>
            <a:off x="7318456" y="5346657"/>
            <a:ext cx="3108960" cy="1005840"/>
            <a:chOff x="2252108" y="3867155"/>
            <a:chExt cx="4055914" cy="1305946"/>
          </a:xfrm>
        </p:grpSpPr>
        <p:sp>
          <p:nvSpPr>
            <p:cNvPr id="95" name="Rounded Rectangle 94"/>
            <p:cNvSpPr/>
            <p:nvPr/>
          </p:nvSpPr>
          <p:spPr>
            <a:xfrm>
              <a:off x="2876550" y="3867155"/>
              <a:ext cx="3431472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C. This </a:t>
              </a:r>
            </a:p>
          </p:txBody>
        </p:sp>
        <p:pic>
          <p:nvPicPr>
            <p:cNvPr id="96" name="NA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97" name="D"/>
          <p:cNvGrpSpPr/>
          <p:nvPr/>
        </p:nvGrpSpPr>
        <p:grpSpPr>
          <a:xfrm>
            <a:off x="716275" y="5366849"/>
            <a:ext cx="3108960" cy="1005840"/>
            <a:chOff x="2252108" y="3867153"/>
            <a:chExt cx="4030708" cy="1305948"/>
          </a:xfrm>
        </p:grpSpPr>
        <p:sp>
          <p:nvSpPr>
            <p:cNvPr id="98" name="Rounded Rectangle 97"/>
            <p:cNvSpPr/>
            <p:nvPr/>
          </p:nvSpPr>
          <p:spPr>
            <a:xfrm>
              <a:off x="2876550" y="3867153"/>
              <a:ext cx="3406266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A. That </a:t>
              </a:r>
            </a:p>
          </p:txBody>
        </p:sp>
        <p:pic>
          <p:nvPicPr>
            <p:cNvPr id="99" name="NAM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pic>
        <p:nvPicPr>
          <p:cNvPr id="100" name="Picture 9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324" y="5453416"/>
            <a:ext cx="1028627" cy="1166946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2" y="5781080"/>
            <a:ext cx="666750" cy="666750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63" y="5760888"/>
            <a:ext cx="666750" cy="666750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7" y="8468403"/>
            <a:ext cx="666750" cy="66675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76201" y="1442813"/>
            <a:ext cx="3574902" cy="234392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726163" y="4255163"/>
            <a:ext cx="9263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 are my pencil sharpeners.</a:t>
            </a:r>
          </a:p>
        </p:txBody>
      </p:sp>
    </p:spTree>
    <p:extLst>
      <p:ext uri="{BB962C8B-B14F-4D97-AF65-F5344CB8AC3E}">
        <p14:creationId xmlns:p14="http://schemas.microsoft.com/office/powerpoint/2010/main" val="11529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</p:childTnLst>
        </p:cTn>
      </p:par>
    </p:tnLst>
    <p:bldLst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52" grpId="0"/>
      <p:bldP spid="52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4" grpId="0"/>
      <p:bldP spid="8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8" y="-26610"/>
            <a:ext cx="12193057" cy="6858594"/>
          </a:xfrm>
          <a:prstGeom prst="rect">
            <a:avLst/>
          </a:prstGeom>
        </p:spPr>
      </p:pic>
      <p:pic>
        <p:nvPicPr>
          <p:cNvPr id="39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3" y="670460"/>
            <a:ext cx="10943115" cy="5764262"/>
          </a:xfrm>
          <a:prstGeom prst="rect">
            <a:avLst/>
          </a:prstGeom>
        </p:spPr>
      </p:pic>
      <p:pic>
        <p:nvPicPr>
          <p:cNvPr id="40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30" y="-4423"/>
            <a:ext cx="2067322" cy="2334689"/>
          </a:xfrm>
          <a:prstGeom prst="rect">
            <a:avLst/>
          </a:prstGeom>
        </p:spPr>
      </p:pic>
      <p:sp>
        <p:nvSpPr>
          <p:cNvPr id="41" name="1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2" name="2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3" name="3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6" name="4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7" name="5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58" name="6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59" name="7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60" name="8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61" name="9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62" name="10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63" name="10"/>
          <p:cNvSpPr/>
          <p:nvPr/>
        </p:nvSpPr>
        <p:spPr>
          <a:xfrm>
            <a:off x="9314711" y="670460"/>
            <a:ext cx="2935061" cy="187543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Time’s up</a:t>
            </a:r>
          </a:p>
        </p:txBody>
      </p:sp>
      <p:pic>
        <p:nvPicPr>
          <p:cNvPr id="64" name="HUYENHANGRA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3828"/>
            <a:ext cx="12192000" cy="1014172"/>
          </a:xfrm>
          <a:prstGeom prst="rect">
            <a:avLst/>
          </a:prstGeom>
        </p:spPr>
      </p:pic>
      <p:pic>
        <p:nvPicPr>
          <p:cNvPr id="65" name="NAM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98" y="4998206"/>
            <a:ext cx="1336206" cy="1231540"/>
          </a:xfrm>
          <a:prstGeom prst="rect">
            <a:avLst/>
          </a:prstGeom>
        </p:spPr>
      </p:pic>
      <p:sp>
        <p:nvSpPr>
          <p:cNvPr id="66" name="10">
            <a:hlinkClick r:id="rId9" action="ppaction://hlinksldjump"/>
          </p:cNvPr>
          <p:cNvSpPr/>
          <p:nvPr/>
        </p:nvSpPr>
        <p:spPr>
          <a:xfrm>
            <a:off x="10487509" y="4998206"/>
            <a:ext cx="1381684" cy="127726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Back</a:t>
            </a:r>
          </a:p>
        </p:txBody>
      </p:sp>
      <p:grpSp>
        <p:nvGrpSpPr>
          <p:cNvPr id="67" name="A"/>
          <p:cNvGrpSpPr/>
          <p:nvPr/>
        </p:nvGrpSpPr>
        <p:grpSpPr>
          <a:xfrm>
            <a:off x="1914796" y="7982314"/>
            <a:ext cx="3949883" cy="1281117"/>
            <a:chOff x="2252108" y="3867153"/>
            <a:chExt cx="4026442" cy="1305948"/>
          </a:xfrm>
        </p:grpSpPr>
        <p:sp>
          <p:nvSpPr>
            <p:cNvPr id="68" name="Rounded Rectangle 67"/>
            <p:cNvSpPr/>
            <p:nvPr/>
          </p:nvSpPr>
          <p:spPr>
            <a:xfrm>
              <a:off x="2876550" y="3867153"/>
              <a:ext cx="340200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A. </a:t>
              </a:r>
            </a:p>
          </p:txBody>
        </p:sp>
        <p:pic>
          <p:nvPicPr>
            <p:cNvPr id="69" name="NAM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0" name="B"/>
          <p:cNvGrpSpPr/>
          <p:nvPr/>
        </p:nvGrpSpPr>
        <p:grpSpPr>
          <a:xfrm>
            <a:off x="4052637" y="5366849"/>
            <a:ext cx="3108960" cy="1005840"/>
            <a:chOff x="2252108" y="3867153"/>
            <a:chExt cx="4007022" cy="1305948"/>
          </a:xfrm>
        </p:grpSpPr>
        <p:sp>
          <p:nvSpPr>
            <p:cNvPr id="71" name="Rounded Rectangle 70"/>
            <p:cNvSpPr/>
            <p:nvPr/>
          </p:nvSpPr>
          <p:spPr>
            <a:xfrm>
              <a:off x="2876550" y="3867153"/>
              <a:ext cx="338258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B. This</a:t>
              </a:r>
            </a:p>
          </p:txBody>
        </p:sp>
        <p:pic>
          <p:nvPicPr>
            <p:cNvPr id="72" name="NAM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3" name="C"/>
          <p:cNvGrpSpPr/>
          <p:nvPr/>
        </p:nvGrpSpPr>
        <p:grpSpPr>
          <a:xfrm>
            <a:off x="7318456" y="5346657"/>
            <a:ext cx="3108960" cy="1005840"/>
            <a:chOff x="2252108" y="3867155"/>
            <a:chExt cx="4055914" cy="1305946"/>
          </a:xfrm>
        </p:grpSpPr>
        <p:sp>
          <p:nvSpPr>
            <p:cNvPr id="74" name="Rounded Rectangle 73"/>
            <p:cNvSpPr/>
            <p:nvPr/>
          </p:nvSpPr>
          <p:spPr>
            <a:xfrm>
              <a:off x="2876550" y="3867155"/>
              <a:ext cx="3431472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C. Those</a:t>
              </a:r>
            </a:p>
          </p:txBody>
        </p:sp>
        <p:pic>
          <p:nvPicPr>
            <p:cNvPr id="75" name="NA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6" name="D"/>
          <p:cNvGrpSpPr/>
          <p:nvPr/>
        </p:nvGrpSpPr>
        <p:grpSpPr>
          <a:xfrm>
            <a:off x="716275" y="5366849"/>
            <a:ext cx="3108960" cy="1005840"/>
            <a:chOff x="2252108" y="3867153"/>
            <a:chExt cx="4030708" cy="1305948"/>
          </a:xfrm>
        </p:grpSpPr>
        <p:sp>
          <p:nvSpPr>
            <p:cNvPr id="77" name="Rounded Rectangle 76"/>
            <p:cNvSpPr/>
            <p:nvPr/>
          </p:nvSpPr>
          <p:spPr>
            <a:xfrm>
              <a:off x="2876550" y="3867153"/>
              <a:ext cx="3406266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A. These</a:t>
              </a:r>
            </a:p>
          </p:txBody>
        </p:sp>
        <p:pic>
          <p:nvPicPr>
            <p:cNvPr id="78" name="NAM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pic>
        <p:nvPicPr>
          <p:cNvPr id="79" name="Picture 7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324" y="5453416"/>
            <a:ext cx="1028627" cy="1166946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2" y="5781080"/>
            <a:ext cx="666750" cy="66675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63" y="5760888"/>
            <a:ext cx="666750" cy="66675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7" y="8468403"/>
            <a:ext cx="666750" cy="66675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86548" y="1511373"/>
            <a:ext cx="2953263" cy="2174407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893842" y="4179954"/>
            <a:ext cx="6704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 is my school bag.</a:t>
            </a:r>
          </a:p>
        </p:txBody>
      </p:sp>
    </p:spTree>
    <p:extLst>
      <p:ext uri="{BB962C8B-B14F-4D97-AF65-F5344CB8AC3E}">
        <p14:creationId xmlns:p14="http://schemas.microsoft.com/office/powerpoint/2010/main" val="191350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42" grpId="0"/>
      <p:bldP spid="42" grpId="1"/>
      <p:bldP spid="53" grpId="0"/>
      <p:bldP spid="53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3" grpId="0"/>
      <p:bldP spid="6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8" y="-26610"/>
            <a:ext cx="12193057" cy="6858594"/>
          </a:xfrm>
          <a:prstGeom prst="rect">
            <a:avLst/>
          </a:prstGeom>
        </p:spPr>
      </p:pic>
      <p:pic>
        <p:nvPicPr>
          <p:cNvPr id="38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3" y="670460"/>
            <a:ext cx="10943115" cy="5764262"/>
          </a:xfrm>
          <a:prstGeom prst="rect">
            <a:avLst/>
          </a:prstGeom>
        </p:spPr>
      </p:pic>
      <p:pic>
        <p:nvPicPr>
          <p:cNvPr id="40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30" y="-4423"/>
            <a:ext cx="2067322" cy="2334689"/>
          </a:xfrm>
          <a:prstGeom prst="rect">
            <a:avLst/>
          </a:prstGeom>
        </p:spPr>
      </p:pic>
      <p:sp>
        <p:nvSpPr>
          <p:cNvPr id="41" name="1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2" name="2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3" name="3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6" name="4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7" name="5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58" name="6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59" name="7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60" name="8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61" name="9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62" name="10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63" name="10"/>
          <p:cNvSpPr/>
          <p:nvPr/>
        </p:nvSpPr>
        <p:spPr>
          <a:xfrm>
            <a:off x="9314711" y="670460"/>
            <a:ext cx="2935061" cy="187543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Time’s up</a:t>
            </a:r>
          </a:p>
        </p:txBody>
      </p:sp>
      <p:pic>
        <p:nvPicPr>
          <p:cNvPr id="64" name="HUYENHANGRA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3828"/>
            <a:ext cx="12192000" cy="1014172"/>
          </a:xfrm>
          <a:prstGeom prst="rect">
            <a:avLst/>
          </a:prstGeom>
        </p:spPr>
      </p:pic>
      <p:pic>
        <p:nvPicPr>
          <p:cNvPr id="65" name="NAM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98" y="4998206"/>
            <a:ext cx="1336206" cy="1231540"/>
          </a:xfrm>
          <a:prstGeom prst="rect">
            <a:avLst/>
          </a:prstGeom>
        </p:spPr>
      </p:pic>
      <p:sp>
        <p:nvSpPr>
          <p:cNvPr id="66" name="10">
            <a:hlinkClick r:id="rId9" action="ppaction://hlinksldjump"/>
          </p:cNvPr>
          <p:cNvSpPr/>
          <p:nvPr/>
        </p:nvSpPr>
        <p:spPr>
          <a:xfrm>
            <a:off x="10487509" y="4998206"/>
            <a:ext cx="1381684" cy="127726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Back</a:t>
            </a:r>
          </a:p>
        </p:txBody>
      </p:sp>
      <p:grpSp>
        <p:nvGrpSpPr>
          <p:cNvPr id="68" name="A"/>
          <p:cNvGrpSpPr/>
          <p:nvPr/>
        </p:nvGrpSpPr>
        <p:grpSpPr>
          <a:xfrm>
            <a:off x="1914796" y="7982314"/>
            <a:ext cx="3949883" cy="1281117"/>
            <a:chOff x="2252108" y="3867153"/>
            <a:chExt cx="4026442" cy="1305948"/>
          </a:xfrm>
        </p:grpSpPr>
        <p:sp>
          <p:nvSpPr>
            <p:cNvPr id="69" name="Rounded Rectangle 68"/>
            <p:cNvSpPr/>
            <p:nvPr/>
          </p:nvSpPr>
          <p:spPr>
            <a:xfrm>
              <a:off x="2876550" y="3867153"/>
              <a:ext cx="340200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A. </a:t>
              </a:r>
            </a:p>
          </p:txBody>
        </p:sp>
        <p:pic>
          <p:nvPicPr>
            <p:cNvPr id="70" name="NAM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1" name="B"/>
          <p:cNvGrpSpPr/>
          <p:nvPr/>
        </p:nvGrpSpPr>
        <p:grpSpPr>
          <a:xfrm>
            <a:off x="7309445" y="5346657"/>
            <a:ext cx="3108960" cy="1005840"/>
            <a:chOff x="2252108" y="3867153"/>
            <a:chExt cx="4007022" cy="1305948"/>
          </a:xfrm>
        </p:grpSpPr>
        <p:sp>
          <p:nvSpPr>
            <p:cNvPr id="72" name="Rounded Rectangle 71"/>
            <p:cNvSpPr/>
            <p:nvPr/>
          </p:nvSpPr>
          <p:spPr>
            <a:xfrm>
              <a:off x="2876550" y="3867153"/>
              <a:ext cx="338258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C. rubbers</a:t>
              </a:r>
            </a:p>
          </p:txBody>
        </p:sp>
        <p:pic>
          <p:nvPicPr>
            <p:cNvPr id="73" name="NAM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4" name="C"/>
          <p:cNvGrpSpPr/>
          <p:nvPr/>
        </p:nvGrpSpPr>
        <p:grpSpPr>
          <a:xfrm>
            <a:off x="760870" y="5396462"/>
            <a:ext cx="3108960" cy="1005840"/>
            <a:chOff x="2252108" y="3867155"/>
            <a:chExt cx="4055914" cy="1305946"/>
          </a:xfrm>
        </p:grpSpPr>
        <p:sp>
          <p:nvSpPr>
            <p:cNvPr id="75" name="Rounded Rectangle 74"/>
            <p:cNvSpPr/>
            <p:nvPr/>
          </p:nvSpPr>
          <p:spPr>
            <a:xfrm>
              <a:off x="2876550" y="3867155"/>
              <a:ext cx="3431472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A. </a:t>
              </a:r>
              <a:r>
                <a:rPr lang="en-US" sz="2800" b="1" dirty="0">
                  <a:solidFill>
                    <a:srgbClr val="002060"/>
                  </a:solidFill>
                </a:rPr>
                <a:t>p</a:t>
              </a:r>
              <a:r>
                <a:rPr lang="en-US" sz="2800" b="1" dirty="0" smtClean="0">
                  <a:solidFill>
                    <a:srgbClr val="002060"/>
                  </a:solidFill>
                </a:rPr>
                <a:t>encil </a:t>
              </a:r>
              <a:r>
                <a:rPr lang="en-US" sz="2800" b="1" dirty="0">
                  <a:solidFill>
                    <a:srgbClr val="002060"/>
                  </a:solidFill>
                </a:rPr>
                <a:t>cases</a:t>
              </a:r>
            </a:p>
          </p:txBody>
        </p:sp>
        <p:pic>
          <p:nvPicPr>
            <p:cNvPr id="76" name="NA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7" name="D"/>
          <p:cNvGrpSpPr/>
          <p:nvPr/>
        </p:nvGrpSpPr>
        <p:grpSpPr>
          <a:xfrm>
            <a:off x="4068308" y="5346657"/>
            <a:ext cx="3108960" cy="1005840"/>
            <a:chOff x="2252108" y="3867153"/>
            <a:chExt cx="4030708" cy="1305948"/>
          </a:xfrm>
        </p:grpSpPr>
        <p:sp>
          <p:nvSpPr>
            <p:cNvPr id="78" name="Rounded Rectangle 77"/>
            <p:cNvSpPr/>
            <p:nvPr/>
          </p:nvSpPr>
          <p:spPr>
            <a:xfrm>
              <a:off x="2876550" y="3867153"/>
              <a:ext cx="3406266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B. rulers</a:t>
              </a:r>
            </a:p>
          </p:txBody>
        </p:sp>
        <p:pic>
          <p:nvPicPr>
            <p:cNvPr id="79" name="NAM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132" y="5433224"/>
            <a:ext cx="1028627" cy="1166946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395" y="5760888"/>
            <a:ext cx="666750" cy="66675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77" y="5810693"/>
            <a:ext cx="666750" cy="66675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7" y="8468403"/>
            <a:ext cx="666750" cy="66675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21841" y="1566623"/>
            <a:ext cx="2065686" cy="215000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893842" y="4179954"/>
            <a:ext cx="6704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are my_____.</a:t>
            </a:r>
          </a:p>
        </p:txBody>
      </p:sp>
    </p:spTree>
    <p:extLst>
      <p:ext uri="{BB962C8B-B14F-4D97-AF65-F5344CB8AC3E}">
        <p14:creationId xmlns:p14="http://schemas.microsoft.com/office/powerpoint/2010/main" val="16706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42" grpId="0"/>
      <p:bldP spid="42" grpId="1"/>
      <p:bldP spid="53" grpId="0"/>
      <p:bldP spid="53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3" grpId="0"/>
      <p:bldP spid="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8" y="-26610"/>
            <a:ext cx="12193057" cy="6858594"/>
          </a:xfrm>
          <a:prstGeom prst="rect">
            <a:avLst/>
          </a:prstGeom>
        </p:spPr>
      </p:pic>
      <p:pic>
        <p:nvPicPr>
          <p:cNvPr id="3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3" y="670460"/>
            <a:ext cx="10943115" cy="5764262"/>
          </a:xfrm>
          <a:prstGeom prst="rect">
            <a:avLst/>
          </a:prstGeom>
        </p:spPr>
      </p:pic>
      <p:pic>
        <p:nvPicPr>
          <p:cNvPr id="43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30" y="-4423"/>
            <a:ext cx="2067322" cy="2334689"/>
          </a:xfrm>
          <a:prstGeom prst="rect">
            <a:avLst/>
          </a:prstGeom>
        </p:spPr>
      </p:pic>
      <p:sp>
        <p:nvSpPr>
          <p:cNvPr id="44" name="1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5" name="2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6" name="3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7" name="4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48" name="5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49" name="6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50" name="7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51" name="8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53" name="9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54" name="10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55" name="10"/>
          <p:cNvSpPr/>
          <p:nvPr/>
        </p:nvSpPr>
        <p:spPr>
          <a:xfrm>
            <a:off x="9314711" y="670460"/>
            <a:ext cx="2935061" cy="187543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Time’s up</a:t>
            </a:r>
          </a:p>
        </p:txBody>
      </p:sp>
      <p:pic>
        <p:nvPicPr>
          <p:cNvPr id="56" name="HUYENHANGRA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3828"/>
            <a:ext cx="12192000" cy="1014172"/>
          </a:xfrm>
          <a:prstGeom prst="rect">
            <a:avLst/>
          </a:prstGeom>
        </p:spPr>
      </p:pic>
      <p:pic>
        <p:nvPicPr>
          <p:cNvPr id="57" name="NAM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98" y="4998206"/>
            <a:ext cx="1336206" cy="1231540"/>
          </a:xfrm>
          <a:prstGeom prst="rect">
            <a:avLst/>
          </a:prstGeom>
        </p:spPr>
      </p:pic>
      <p:sp>
        <p:nvSpPr>
          <p:cNvPr id="58" name="10">
            <a:hlinkClick r:id="rId10" action="ppaction://hlinksldjump"/>
          </p:cNvPr>
          <p:cNvSpPr/>
          <p:nvPr/>
        </p:nvSpPr>
        <p:spPr>
          <a:xfrm>
            <a:off x="10487509" y="4998206"/>
            <a:ext cx="1381684" cy="127726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Back</a:t>
            </a:r>
          </a:p>
        </p:txBody>
      </p:sp>
      <p:grpSp>
        <p:nvGrpSpPr>
          <p:cNvPr id="59" name="A"/>
          <p:cNvGrpSpPr/>
          <p:nvPr/>
        </p:nvGrpSpPr>
        <p:grpSpPr>
          <a:xfrm>
            <a:off x="1914796" y="7982314"/>
            <a:ext cx="3949883" cy="1281117"/>
            <a:chOff x="2252108" y="3867153"/>
            <a:chExt cx="4026442" cy="1305948"/>
          </a:xfrm>
        </p:grpSpPr>
        <p:sp>
          <p:nvSpPr>
            <p:cNvPr id="60" name="Rounded Rectangle 59"/>
            <p:cNvSpPr/>
            <p:nvPr/>
          </p:nvSpPr>
          <p:spPr>
            <a:xfrm>
              <a:off x="2876550" y="3867153"/>
              <a:ext cx="340200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A. </a:t>
              </a:r>
            </a:p>
          </p:txBody>
        </p:sp>
        <p:pic>
          <p:nvPicPr>
            <p:cNvPr id="61" name="NAM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62" name="B"/>
          <p:cNvGrpSpPr/>
          <p:nvPr/>
        </p:nvGrpSpPr>
        <p:grpSpPr>
          <a:xfrm>
            <a:off x="4052637" y="5366849"/>
            <a:ext cx="3108960" cy="1005840"/>
            <a:chOff x="2252108" y="3867153"/>
            <a:chExt cx="4007022" cy="1305948"/>
          </a:xfrm>
        </p:grpSpPr>
        <p:sp>
          <p:nvSpPr>
            <p:cNvPr id="63" name="Rounded Rectangle 62"/>
            <p:cNvSpPr/>
            <p:nvPr/>
          </p:nvSpPr>
          <p:spPr>
            <a:xfrm>
              <a:off x="2876550" y="3867153"/>
              <a:ext cx="338258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B. books</a:t>
              </a:r>
            </a:p>
          </p:txBody>
        </p:sp>
        <p:pic>
          <p:nvPicPr>
            <p:cNvPr id="64" name="NA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65" name="C"/>
          <p:cNvGrpSpPr/>
          <p:nvPr/>
        </p:nvGrpSpPr>
        <p:grpSpPr>
          <a:xfrm>
            <a:off x="7318456" y="5346657"/>
            <a:ext cx="3108960" cy="1005840"/>
            <a:chOff x="2252108" y="3867155"/>
            <a:chExt cx="4055914" cy="1305946"/>
          </a:xfrm>
        </p:grpSpPr>
        <p:sp>
          <p:nvSpPr>
            <p:cNvPr id="66" name="Rounded Rectangle 65"/>
            <p:cNvSpPr/>
            <p:nvPr/>
          </p:nvSpPr>
          <p:spPr>
            <a:xfrm>
              <a:off x="2876550" y="3867155"/>
              <a:ext cx="3431472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002060"/>
                  </a:solidFill>
                </a:rPr>
                <a:t>C. notebooks</a:t>
              </a:r>
            </a:p>
          </p:txBody>
        </p:sp>
        <p:pic>
          <p:nvPicPr>
            <p:cNvPr id="67" name="NAM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68" name="D"/>
          <p:cNvGrpSpPr/>
          <p:nvPr/>
        </p:nvGrpSpPr>
        <p:grpSpPr>
          <a:xfrm>
            <a:off x="716275" y="5366849"/>
            <a:ext cx="3108960" cy="1005840"/>
            <a:chOff x="2252108" y="3867153"/>
            <a:chExt cx="4030708" cy="1305948"/>
          </a:xfrm>
        </p:grpSpPr>
        <p:sp>
          <p:nvSpPr>
            <p:cNvPr id="69" name="Rounded Rectangle 68"/>
            <p:cNvSpPr/>
            <p:nvPr/>
          </p:nvSpPr>
          <p:spPr>
            <a:xfrm>
              <a:off x="2876550" y="3867153"/>
              <a:ext cx="3406266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A. book</a:t>
              </a:r>
            </a:p>
          </p:txBody>
        </p:sp>
        <p:pic>
          <p:nvPicPr>
            <p:cNvPr id="70" name="NAM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pic>
        <p:nvPicPr>
          <p:cNvPr id="71" name="Picture 7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324" y="5453416"/>
            <a:ext cx="1028627" cy="1166946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2" y="5781080"/>
            <a:ext cx="666750" cy="66675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63" y="5760888"/>
            <a:ext cx="666750" cy="66675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7" y="8468403"/>
            <a:ext cx="666750" cy="66675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04567" y="980360"/>
            <a:ext cx="3303838" cy="247787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893842" y="4179954"/>
            <a:ext cx="6704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are my_____.</a:t>
            </a:r>
          </a:p>
        </p:txBody>
      </p:sp>
    </p:spTree>
    <p:extLst>
      <p:ext uri="{BB962C8B-B14F-4D97-AF65-F5344CB8AC3E}">
        <p14:creationId xmlns:p14="http://schemas.microsoft.com/office/powerpoint/2010/main" val="74228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</p:childTnLst>
        </p:cTn>
      </p:par>
    </p:tnLst>
    <p:bldLst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3" grpId="0"/>
      <p:bldP spid="53" grpId="1"/>
      <p:bldP spid="54" grpId="0"/>
      <p:bldP spid="55" grpId="0"/>
      <p:bldP spid="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8" y="-26610"/>
            <a:ext cx="12193057" cy="6858594"/>
          </a:xfrm>
          <a:prstGeom prst="rect">
            <a:avLst/>
          </a:prstGeom>
        </p:spPr>
      </p:pic>
      <p:pic>
        <p:nvPicPr>
          <p:cNvPr id="29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3" y="670460"/>
            <a:ext cx="10943115" cy="5764262"/>
          </a:xfrm>
          <a:prstGeom prst="rect">
            <a:avLst/>
          </a:prstGeom>
        </p:spPr>
      </p:pic>
      <p:pic>
        <p:nvPicPr>
          <p:cNvPr id="30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30" y="-4423"/>
            <a:ext cx="2067322" cy="2334689"/>
          </a:xfrm>
          <a:prstGeom prst="rect">
            <a:avLst/>
          </a:prstGeom>
        </p:spPr>
      </p:pic>
      <p:sp>
        <p:nvSpPr>
          <p:cNvPr id="31" name="1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2" name="2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3" name="3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4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5" name="5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6" name="6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7" name="7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8" name="8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9" name="9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43" name="10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44" name="10"/>
          <p:cNvSpPr/>
          <p:nvPr/>
        </p:nvSpPr>
        <p:spPr>
          <a:xfrm>
            <a:off x="9314711" y="670460"/>
            <a:ext cx="2935061" cy="187543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Time’s up</a:t>
            </a:r>
          </a:p>
        </p:txBody>
      </p:sp>
      <p:pic>
        <p:nvPicPr>
          <p:cNvPr id="45" name="HUYENHANGRA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3828"/>
            <a:ext cx="12192000" cy="1014172"/>
          </a:xfrm>
          <a:prstGeom prst="rect">
            <a:avLst/>
          </a:prstGeom>
        </p:spPr>
      </p:pic>
      <p:pic>
        <p:nvPicPr>
          <p:cNvPr id="46" name="NAM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98" y="4998206"/>
            <a:ext cx="1336206" cy="1231540"/>
          </a:xfrm>
          <a:prstGeom prst="rect">
            <a:avLst/>
          </a:prstGeom>
        </p:spPr>
      </p:pic>
      <p:sp>
        <p:nvSpPr>
          <p:cNvPr id="47" name="10">
            <a:hlinkClick r:id="rId10" action="ppaction://hlinksldjump"/>
          </p:cNvPr>
          <p:cNvSpPr/>
          <p:nvPr/>
        </p:nvSpPr>
        <p:spPr>
          <a:xfrm>
            <a:off x="10487509" y="4998206"/>
            <a:ext cx="1381684" cy="127726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Back</a:t>
            </a:r>
          </a:p>
        </p:txBody>
      </p:sp>
      <p:grpSp>
        <p:nvGrpSpPr>
          <p:cNvPr id="48" name="A"/>
          <p:cNvGrpSpPr/>
          <p:nvPr/>
        </p:nvGrpSpPr>
        <p:grpSpPr>
          <a:xfrm>
            <a:off x="1914796" y="7982314"/>
            <a:ext cx="3949883" cy="1281117"/>
            <a:chOff x="2252108" y="3867153"/>
            <a:chExt cx="4026442" cy="1305948"/>
          </a:xfrm>
        </p:grpSpPr>
        <p:sp>
          <p:nvSpPr>
            <p:cNvPr id="49" name="Rounded Rectangle 48"/>
            <p:cNvSpPr/>
            <p:nvPr/>
          </p:nvSpPr>
          <p:spPr>
            <a:xfrm>
              <a:off x="2876550" y="3867153"/>
              <a:ext cx="340200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A. </a:t>
              </a:r>
            </a:p>
          </p:txBody>
        </p:sp>
        <p:pic>
          <p:nvPicPr>
            <p:cNvPr id="50" name="NAM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51" name="B"/>
          <p:cNvGrpSpPr/>
          <p:nvPr/>
        </p:nvGrpSpPr>
        <p:grpSpPr>
          <a:xfrm>
            <a:off x="4052636" y="5366849"/>
            <a:ext cx="3292637" cy="1005840"/>
            <a:chOff x="2252108" y="3867153"/>
            <a:chExt cx="4007022" cy="1305948"/>
          </a:xfrm>
        </p:grpSpPr>
        <p:sp>
          <p:nvSpPr>
            <p:cNvPr id="52" name="Rounded Rectangle 51"/>
            <p:cNvSpPr/>
            <p:nvPr/>
          </p:nvSpPr>
          <p:spPr>
            <a:xfrm>
              <a:off x="2876550" y="3867153"/>
              <a:ext cx="338258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</a:rPr>
                <a:t>B. notebooks</a:t>
              </a:r>
            </a:p>
          </p:txBody>
        </p:sp>
        <p:pic>
          <p:nvPicPr>
            <p:cNvPr id="54" name="NA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55" name="C"/>
          <p:cNvGrpSpPr/>
          <p:nvPr/>
        </p:nvGrpSpPr>
        <p:grpSpPr>
          <a:xfrm>
            <a:off x="7318456" y="5346657"/>
            <a:ext cx="3301258" cy="1005840"/>
            <a:chOff x="2252108" y="3867155"/>
            <a:chExt cx="4306784" cy="1305946"/>
          </a:xfrm>
        </p:grpSpPr>
        <p:sp>
          <p:nvSpPr>
            <p:cNvPr id="78" name="Rounded Rectangle 77"/>
            <p:cNvSpPr/>
            <p:nvPr/>
          </p:nvSpPr>
          <p:spPr>
            <a:xfrm>
              <a:off x="2876548" y="3867155"/>
              <a:ext cx="3682344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</a:rPr>
                <a:t>C. books</a:t>
              </a:r>
            </a:p>
          </p:txBody>
        </p:sp>
        <p:pic>
          <p:nvPicPr>
            <p:cNvPr id="79" name="NAM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80" name="D"/>
          <p:cNvGrpSpPr/>
          <p:nvPr/>
        </p:nvGrpSpPr>
        <p:grpSpPr>
          <a:xfrm>
            <a:off x="716275" y="5366849"/>
            <a:ext cx="3332172" cy="1005840"/>
            <a:chOff x="2252108" y="3867153"/>
            <a:chExt cx="4320098" cy="1305948"/>
          </a:xfrm>
        </p:grpSpPr>
        <p:sp>
          <p:nvSpPr>
            <p:cNvPr id="81" name="Rounded Rectangle 80"/>
            <p:cNvSpPr/>
            <p:nvPr/>
          </p:nvSpPr>
          <p:spPr>
            <a:xfrm>
              <a:off x="2876549" y="3867153"/>
              <a:ext cx="3695657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</a:rPr>
                <a:t>A. notebook</a:t>
              </a:r>
            </a:p>
          </p:txBody>
        </p:sp>
        <p:pic>
          <p:nvPicPr>
            <p:cNvPr id="82" name="NAM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pic>
        <p:nvPicPr>
          <p:cNvPr id="83" name="Picture 8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324" y="5453416"/>
            <a:ext cx="1028627" cy="1166946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2" y="5781080"/>
            <a:ext cx="666750" cy="66675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63" y="5760888"/>
            <a:ext cx="666750" cy="66675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7" y="8468403"/>
            <a:ext cx="666750" cy="66675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60283" y="1706584"/>
            <a:ext cx="2512549" cy="1930785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2893842" y="4179954"/>
            <a:ext cx="6704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are my_____.</a:t>
            </a:r>
          </a:p>
        </p:txBody>
      </p:sp>
    </p:spTree>
    <p:extLst>
      <p:ext uri="{BB962C8B-B14F-4D97-AF65-F5344CB8AC3E}">
        <p14:creationId xmlns:p14="http://schemas.microsoft.com/office/powerpoint/2010/main" val="82256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3" grpId="0"/>
      <p:bldP spid="44" grpId="0"/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8" y="-26610"/>
            <a:ext cx="12193057" cy="6858594"/>
          </a:xfrm>
          <a:prstGeom prst="rect">
            <a:avLst/>
          </a:prstGeom>
        </p:spPr>
      </p:pic>
      <p:pic>
        <p:nvPicPr>
          <p:cNvPr id="31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3" y="670460"/>
            <a:ext cx="10943115" cy="5764262"/>
          </a:xfrm>
          <a:prstGeom prst="rect">
            <a:avLst/>
          </a:prstGeom>
        </p:spPr>
      </p:pic>
      <p:pic>
        <p:nvPicPr>
          <p:cNvPr id="32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30" y="-4423"/>
            <a:ext cx="2067322" cy="2334689"/>
          </a:xfrm>
          <a:prstGeom prst="rect">
            <a:avLst/>
          </a:prstGeom>
        </p:spPr>
      </p:pic>
      <p:sp>
        <p:nvSpPr>
          <p:cNvPr id="33" name="1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4" name="2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5" name="3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6" name="4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7" name="5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8" name="6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43" name="7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44" name="8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45" name="9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46" name="10"/>
          <p:cNvSpPr/>
          <p:nvPr/>
        </p:nvSpPr>
        <p:spPr>
          <a:xfrm>
            <a:off x="9996927" y="1039449"/>
            <a:ext cx="1570631" cy="942874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47" name="10"/>
          <p:cNvSpPr/>
          <p:nvPr/>
        </p:nvSpPr>
        <p:spPr>
          <a:xfrm>
            <a:off x="9314711" y="670460"/>
            <a:ext cx="2935061" cy="187543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Time’s up</a:t>
            </a:r>
          </a:p>
        </p:txBody>
      </p:sp>
      <p:pic>
        <p:nvPicPr>
          <p:cNvPr id="48" name="HUYENHANGRA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3828"/>
            <a:ext cx="12192000" cy="1014172"/>
          </a:xfrm>
          <a:prstGeom prst="rect">
            <a:avLst/>
          </a:prstGeom>
        </p:spPr>
      </p:pic>
      <p:pic>
        <p:nvPicPr>
          <p:cNvPr id="49" name="NAM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98" y="4998206"/>
            <a:ext cx="1336206" cy="1231540"/>
          </a:xfrm>
          <a:prstGeom prst="rect">
            <a:avLst/>
          </a:prstGeom>
        </p:spPr>
      </p:pic>
      <p:sp>
        <p:nvSpPr>
          <p:cNvPr id="50" name="10">
            <a:hlinkClick r:id="rId9" action="ppaction://hlinksldjump"/>
          </p:cNvPr>
          <p:cNvSpPr/>
          <p:nvPr/>
        </p:nvSpPr>
        <p:spPr>
          <a:xfrm>
            <a:off x="10487509" y="4998206"/>
            <a:ext cx="1381684" cy="127726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Back</a:t>
            </a:r>
          </a:p>
        </p:txBody>
      </p:sp>
      <p:grpSp>
        <p:nvGrpSpPr>
          <p:cNvPr id="52" name="A"/>
          <p:cNvGrpSpPr/>
          <p:nvPr/>
        </p:nvGrpSpPr>
        <p:grpSpPr>
          <a:xfrm>
            <a:off x="1914796" y="7982314"/>
            <a:ext cx="3949883" cy="1281117"/>
            <a:chOff x="2252108" y="3867153"/>
            <a:chExt cx="4026442" cy="1305948"/>
          </a:xfrm>
        </p:grpSpPr>
        <p:sp>
          <p:nvSpPr>
            <p:cNvPr id="54" name="Rounded Rectangle 53"/>
            <p:cNvSpPr/>
            <p:nvPr/>
          </p:nvSpPr>
          <p:spPr>
            <a:xfrm>
              <a:off x="2876550" y="3867153"/>
              <a:ext cx="340200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A. </a:t>
              </a:r>
            </a:p>
          </p:txBody>
        </p:sp>
        <p:pic>
          <p:nvPicPr>
            <p:cNvPr id="55" name="NAM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77" name="B"/>
          <p:cNvGrpSpPr/>
          <p:nvPr/>
        </p:nvGrpSpPr>
        <p:grpSpPr>
          <a:xfrm>
            <a:off x="7309445" y="5346657"/>
            <a:ext cx="3108960" cy="1005840"/>
            <a:chOff x="2252108" y="3867153"/>
            <a:chExt cx="4007022" cy="1305948"/>
          </a:xfrm>
        </p:grpSpPr>
        <p:sp>
          <p:nvSpPr>
            <p:cNvPr id="78" name="Rounded Rectangle 77"/>
            <p:cNvSpPr/>
            <p:nvPr/>
          </p:nvSpPr>
          <p:spPr>
            <a:xfrm>
              <a:off x="2876550" y="3867153"/>
              <a:ext cx="3382580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C. rulers</a:t>
              </a:r>
            </a:p>
          </p:txBody>
        </p:sp>
        <p:pic>
          <p:nvPicPr>
            <p:cNvPr id="79" name="NAM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80" name="C"/>
          <p:cNvGrpSpPr/>
          <p:nvPr/>
        </p:nvGrpSpPr>
        <p:grpSpPr>
          <a:xfrm>
            <a:off x="760870" y="5396462"/>
            <a:ext cx="3108960" cy="1005840"/>
            <a:chOff x="2252108" y="3867155"/>
            <a:chExt cx="4055914" cy="1305946"/>
          </a:xfrm>
        </p:grpSpPr>
        <p:sp>
          <p:nvSpPr>
            <p:cNvPr id="81" name="Rounded Rectangle 80"/>
            <p:cNvSpPr/>
            <p:nvPr/>
          </p:nvSpPr>
          <p:spPr>
            <a:xfrm>
              <a:off x="2876550" y="3867155"/>
              <a:ext cx="3431472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A. pen</a:t>
              </a:r>
            </a:p>
          </p:txBody>
        </p:sp>
        <p:pic>
          <p:nvPicPr>
            <p:cNvPr id="82" name="NA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grpSp>
        <p:nvGrpSpPr>
          <p:cNvPr id="83" name="D"/>
          <p:cNvGrpSpPr/>
          <p:nvPr/>
        </p:nvGrpSpPr>
        <p:grpSpPr>
          <a:xfrm>
            <a:off x="4068308" y="5346657"/>
            <a:ext cx="3108960" cy="1005840"/>
            <a:chOff x="2252108" y="3867153"/>
            <a:chExt cx="4030708" cy="1305948"/>
          </a:xfrm>
        </p:grpSpPr>
        <p:sp>
          <p:nvSpPr>
            <p:cNvPr id="84" name="Rounded Rectangle 83"/>
            <p:cNvSpPr/>
            <p:nvPr/>
          </p:nvSpPr>
          <p:spPr>
            <a:xfrm>
              <a:off x="2876550" y="3867153"/>
              <a:ext cx="3406266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</a:rPr>
                <a:t>B. ruler</a:t>
              </a:r>
            </a:p>
          </p:txBody>
        </p:sp>
        <p:pic>
          <p:nvPicPr>
            <p:cNvPr id="85" name="NAM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pic>
        <p:nvPicPr>
          <p:cNvPr id="86" name="Picture 8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132" y="5433224"/>
            <a:ext cx="1028627" cy="1166946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395" y="5760888"/>
            <a:ext cx="666750" cy="666750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77" y="5810693"/>
            <a:ext cx="666750" cy="66675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7" y="8468403"/>
            <a:ext cx="666750" cy="66675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3495462">
            <a:off x="4460649" y="1962984"/>
            <a:ext cx="2359448" cy="1219363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893842" y="4179954"/>
            <a:ext cx="6704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are my _____.</a:t>
            </a:r>
          </a:p>
        </p:txBody>
      </p:sp>
    </p:spTree>
    <p:extLst>
      <p:ext uri="{BB962C8B-B14F-4D97-AF65-F5344CB8AC3E}">
        <p14:creationId xmlns:p14="http://schemas.microsoft.com/office/powerpoint/2010/main" val="172925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7" grpId="0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9782" y="2598342"/>
            <a:ext cx="8072437" cy="1661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rgbClr val="FC10C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PHONICS</a:t>
            </a:r>
            <a:endParaRPr lang="en-US" sz="7200" b="1" dirty="0">
              <a:solidFill>
                <a:srgbClr val="FC10CF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43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635" y="1804533"/>
            <a:ext cx="9728876" cy="3356747"/>
          </a:xfrm>
          <a:prstGeom prst="roundRect">
            <a:avLst>
              <a:gd name="adj" fmla="val 7628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1242350" y="41455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 Listen and repeat.</a:t>
            </a:r>
          </a:p>
        </p:txBody>
      </p:sp>
      <p:pic>
        <p:nvPicPr>
          <p:cNvPr id="4" name="E3. unit 8.3 (part 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908" end="13888.75"/>
                </p14:media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679" y="2641825"/>
            <a:ext cx="286079" cy="288418"/>
          </a:xfrm>
          <a:prstGeom prst="rect">
            <a:avLst/>
          </a:prstGeom>
        </p:spPr>
      </p:pic>
      <p:pic>
        <p:nvPicPr>
          <p:cNvPr id="8" name="E3. unit 8.3 (part 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682"/>
                </p14:media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679" y="3990483"/>
            <a:ext cx="286079" cy="288418"/>
          </a:xfrm>
          <a:prstGeom prst="rect">
            <a:avLst/>
          </a:prstGeom>
        </p:spPr>
      </p:pic>
      <p:pic>
        <p:nvPicPr>
          <p:cNvPr id="9" name="E3. unit 8.3 (part 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953" end="2231.75"/>
                </p14:media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152" y="950179"/>
            <a:ext cx="403104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8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3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2350" y="41455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 Listen and write.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76" y="1724550"/>
            <a:ext cx="11233473" cy="3152250"/>
          </a:xfrm>
          <a:prstGeom prst="roundRect">
            <a:avLst>
              <a:gd name="adj" fmla="val 23436"/>
            </a:avLst>
          </a:prstGeom>
        </p:spPr>
      </p:pic>
      <p:sp>
        <p:nvSpPr>
          <p:cNvPr id="4" name="Rectangle 3"/>
          <p:cNvSpPr/>
          <p:nvPr/>
        </p:nvSpPr>
        <p:spPr>
          <a:xfrm>
            <a:off x="6964806" y="2370574"/>
            <a:ext cx="1338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Jost"/>
              </a:rPr>
              <a:t>rulers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3058" y="3325614"/>
            <a:ext cx="13131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Jost"/>
              </a:rPr>
              <a:t>these</a:t>
            </a:r>
            <a:endParaRPr lang="en-US" sz="3600">
              <a:solidFill>
                <a:srgbClr val="FF0000"/>
              </a:solidFill>
            </a:endParaRPr>
          </a:p>
        </p:txBody>
      </p:sp>
      <p:pic>
        <p:nvPicPr>
          <p:cNvPr id="9" name="Mspham0936082789">
            <a:extLst>
              <a:ext uri="{FF2B5EF4-FFF2-40B4-BE49-F238E27FC236}">
                <a16:creationId xmlns:a16="http://schemas.microsoft.com/office/drawing/2014/main" xmlns="" id="{B2C24900-6095-4959-B83F-43E4618520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521" y="2420759"/>
            <a:ext cx="452423" cy="457200"/>
          </a:xfrm>
          <a:prstGeom prst="rect">
            <a:avLst/>
          </a:prstGeom>
        </p:spPr>
      </p:pic>
      <p:pic>
        <p:nvPicPr>
          <p:cNvPr id="10" name="Mspham0936082789">
            <a:extLst>
              <a:ext uri="{FF2B5EF4-FFF2-40B4-BE49-F238E27FC236}">
                <a16:creationId xmlns:a16="http://schemas.microsoft.com/office/drawing/2014/main" xmlns="" id="{BE55C1D5-741A-4017-853A-B88302DDF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521" y="3425259"/>
            <a:ext cx="45242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3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ếng Anh 3 Tập 1 - Unit 8 This is my pen - Lesson 3 - 2 Listen and write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ếng Anh 3 Tập 1 - Unit 8 This is my pen - Lesson 3 - 2 Listen and write (mp3cut.net)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9782" y="2598342"/>
            <a:ext cx="8072437" cy="1661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rgbClr val="FC10C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PRACTISE</a:t>
            </a:r>
            <a:endParaRPr lang="en-US" sz="7200" b="1" dirty="0">
              <a:solidFill>
                <a:srgbClr val="FC10CF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01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y2mate.com - Tiếng Anh 3  Unit 8  Lesson 3  Chant  1_1080p">
            <a:hlinkClick r:id="" action="ppaction://media"/>
            <a:extLst>
              <a:ext uri="{FF2B5EF4-FFF2-40B4-BE49-F238E27FC236}">
                <a16:creationId xmlns:a16="http://schemas.microsoft.com/office/drawing/2014/main" xmlns="" id="{60DCD0A6-8524-4269-9032-A4DD4BB9CA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35641" y="1221292"/>
            <a:ext cx="7970410" cy="44154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411" y="447041"/>
            <a:ext cx="9299307" cy="6238240"/>
          </a:xfrm>
          <a:prstGeom prst="roundRect">
            <a:avLst>
              <a:gd name="adj" fmla="val 26175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1293150" y="34343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 Let’s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chant.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Mspham0936082789">
            <a:extLst>
              <a:ext uri="{FF2B5EF4-FFF2-40B4-BE49-F238E27FC236}">
                <a16:creationId xmlns:a16="http://schemas.microsoft.com/office/drawing/2014/main" xmlns="" id="{C23ECCEA-145A-4A75-A8E1-9D424D5874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9191" y="492761"/>
            <a:ext cx="452423" cy="457200"/>
          </a:xfrm>
          <a:prstGeom prst="rect">
            <a:avLst/>
          </a:prstGeom>
        </p:spPr>
      </p:pic>
      <p:pic>
        <p:nvPicPr>
          <p:cNvPr id="7" name="Mspham0936082789">
            <a:extLst>
              <a:ext uri="{FF2B5EF4-FFF2-40B4-BE49-F238E27FC236}">
                <a16:creationId xmlns:a16="http://schemas.microsoft.com/office/drawing/2014/main" xmlns="" id="{EE95469E-218B-4515-A7AC-28C949CE310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1614" y="447041"/>
            <a:ext cx="548640" cy="5486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941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 Anh 3 Tập 1 - Unit 8 This is my pen - Lesson 3 - 3 Let's chant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680" y="763058"/>
            <a:ext cx="9255759" cy="57545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42350" y="41455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 Read and match.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269" y="4658717"/>
            <a:ext cx="4295161" cy="8362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766" y="2711097"/>
            <a:ext cx="4228648" cy="8172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768" y="5533984"/>
            <a:ext cx="4285662" cy="8837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2269" y="3702570"/>
            <a:ext cx="4209643" cy="8172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516" y="876220"/>
            <a:ext cx="603233" cy="4117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515" y="1862265"/>
            <a:ext cx="603233" cy="4117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555" y="877134"/>
            <a:ext cx="603233" cy="4117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246" y="1887717"/>
            <a:ext cx="603233" cy="41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6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2350" y="41455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 Read and match.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350" y="1150540"/>
            <a:ext cx="9926320" cy="4825917"/>
          </a:xfrm>
          <a:prstGeom prst="roundRect">
            <a:avLst>
              <a:gd name="adj" fmla="val 3126"/>
            </a:avLst>
          </a:prstGeom>
        </p:spPr>
      </p:pic>
      <p:sp>
        <p:nvSpPr>
          <p:cNvPr id="4" name="TextBox 3"/>
          <p:cNvSpPr txBox="1"/>
          <p:nvPr/>
        </p:nvSpPr>
        <p:spPr>
          <a:xfrm>
            <a:off x="3106710" y="4389120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61597" y="4789230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75931" y="520966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8340" y="5209660"/>
            <a:ext cx="1367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notebooks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4750" y="5632467"/>
            <a:ext cx="9845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pencils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6957" y="438912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09371" y="4814913"/>
            <a:ext cx="1252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</a:p>
        </p:txBody>
      </p:sp>
    </p:spTree>
    <p:extLst>
      <p:ext uri="{BB962C8B-B14F-4D97-AF65-F5344CB8AC3E}">
        <p14:creationId xmlns:p14="http://schemas.microsoft.com/office/powerpoint/2010/main" val="156926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967544"/>
            <a:ext cx="9712959" cy="5311072"/>
          </a:xfrm>
          <a:prstGeom prst="roundRect">
            <a:avLst>
              <a:gd name="adj" fmla="val 10545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1242350" y="41455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6. 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Project.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70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394</Words>
  <Application>Microsoft Office PowerPoint</Application>
  <PresentationFormat>Widescreen</PresentationFormat>
  <Paragraphs>250</Paragraphs>
  <Slides>21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黑体</vt:lpstr>
      <vt:lpstr>Algerian</vt:lpstr>
      <vt:lpstr>Arial</vt:lpstr>
      <vt:lpstr>Arial Black</vt:lpstr>
      <vt:lpstr>Calibri</vt:lpstr>
      <vt:lpstr>Cooper Black</vt:lpstr>
      <vt:lpstr>Jost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minhtuan6990@gmail.com / 01686898975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WELLCOME64</cp:lastModifiedBy>
  <cp:revision>144</cp:revision>
  <dcterms:created xsi:type="dcterms:W3CDTF">2020-11-11T06:40:30Z</dcterms:created>
  <dcterms:modified xsi:type="dcterms:W3CDTF">2021-12-01T23:29:48Z</dcterms:modified>
</cp:coreProperties>
</file>